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9" name="Shape 20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3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Presentation Title"/>
          <p:cNvSpPr txBox="1"/>
          <p:nvPr>
            <p:ph type="title" hasCustomPrompt="1"/>
          </p:nvPr>
        </p:nvSpPr>
        <p:spPr>
          <a:xfrm>
            <a:off x="1206496" y="3995225"/>
            <a:ext cx="21971005" cy="322797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6" name="Body Level One…"/>
          <p:cNvSpPr txBox="1"/>
          <p:nvPr>
            <p:ph type="body" sz="quarter" idx="21" hasCustomPrompt="1"/>
          </p:nvPr>
        </p:nvSpPr>
        <p:spPr>
          <a:xfrm>
            <a:off x="1367220" y="7436462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pic>
        <p:nvPicPr>
          <p:cNvPr id="2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3490" y="111"/>
            <a:ext cx="24470980" cy="35261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412" y="2369398"/>
            <a:ext cx="7721601" cy="1079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861719" y="3553214"/>
            <a:ext cx="9441996" cy="1017860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Milano 4 Luglio 2025"/>
          <p:cNvSpPr txBox="1"/>
          <p:nvPr/>
        </p:nvSpPr>
        <p:spPr>
          <a:xfrm>
            <a:off x="1054773" y="13251654"/>
            <a:ext cx="2825281" cy="449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2300"/>
            </a:lvl1pPr>
          </a:lstStyle>
          <a:p>
            <a:pPr/>
            <a:r>
              <a:t>Milano 4 Luglio 2025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1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26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4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Body Level One…"/>
          <p:cNvSpPr txBox="1"/>
          <p:nvPr>
            <p:ph type="body" sz="quarter" idx="1" hasCustomPrompt="1"/>
          </p:nvPr>
        </p:nvSpPr>
        <p:spPr>
          <a:xfrm>
            <a:off x="2430022" y="10675453"/>
            <a:ext cx="20200057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53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3"/>
          </a:xfrm>
          <a:prstGeom prst="rect">
            <a:avLst/>
          </a:prstGeom>
        </p:spPr>
        <p:txBody>
          <a:bodyPr numCol="1" spcCol="38100"/>
          <a:lstStyle>
            <a:lvl1pPr marL="131850" indent="37172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Low-angle exterior view of a modern building facade covered with aluminium discs under a clear, blue sky"/>
          <p:cNvSpPr/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2" name="Low-angle view of a modern, curved building under a cloudy sky"/>
          <p:cNvSpPr/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3" name="View from inside a modern white building with glass panels, looking up to a bright, partly cloudy sky"/>
          <p:cNvSpPr/>
          <p:nvPr>
            <p:ph type="pic" idx="23"/>
          </p:nvPr>
        </p:nvSpPr>
        <p:spPr>
          <a:xfrm>
            <a:off x="-124636" y="1270000"/>
            <a:ext cx="16840171" cy="1124371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ow-angle view of the Azadi Tower in Tehran, Iran against a clear, bright sky"/>
          <p:cNvSpPr/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grpSp>
        <p:nvGrpSpPr>
          <p:cNvPr id="174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72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pasted-movie.png"/>
          <p:cNvGrpSpPr/>
          <p:nvPr/>
        </p:nvGrpSpPr>
        <p:grpSpPr>
          <a:xfrm>
            <a:off x="-55689" y="-1984"/>
            <a:ext cx="1518393" cy="1430389"/>
            <a:chOff x="-1" y="0"/>
            <a:chExt cx="1518391" cy="1430387"/>
          </a:xfrm>
        </p:grpSpPr>
        <p:pic>
          <p:nvPicPr>
            <p:cNvPr id="18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7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8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90" name="pasted-movie.png"/>
          <p:cNvGrpSpPr/>
          <p:nvPr/>
        </p:nvGrpSpPr>
        <p:grpSpPr>
          <a:xfrm>
            <a:off x="170880" y="11125225"/>
            <a:ext cx="3549080" cy="2533526"/>
            <a:chOff x="-1" y="-1"/>
            <a:chExt cx="3549078" cy="2533525"/>
          </a:xfrm>
        </p:grpSpPr>
        <p:pic>
          <p:nvPicPr>
            <p:cNvPr id="18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39902" y="167933"/>
              <a:ext cx="3069271" cy="19097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2" y="-2"/>
              <a:ext cx="3549079" cy="25335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91" name="Immagine 6" descr="Immagine 6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1942584" y="10400383"/>
            <a:ext cx="2210412" cy="3315617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International AI Day…"/>
          <p:cNvSpPr txBox="1"/>
          <p:nvPr/>
        </p:nvSpPr>
        <p:spPr>
          <a:xfrm>
            <a:off x="1432649" y="-4341"/>
            <a:ext cx="4658885" cy="143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>
                <a:solidFill>
                  <a:srgbClr val="FFFFFF"/>
                </a:solidFill>
              </a:rPr>
              <a:t>Accendere il futuro, insieme</a:t>
            </a:r>
          </a:p>
        </p:txBody>
      </p:sp>
      <p:sp>
        <p:nvSpPr>
          <p:cNvPr id="1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itle Text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8" tIns="91438" rIns="91438" bIns="91438" anchor="b"/>
          <a:lstStyle>
            <a:lvl1pPr algn="ctr" defTabSz="1828800">
              <a:lnSpc>
                <a:spcPct val="90000"/>
              </a:lnSpc>
              <a:defRPr b="0" spc="0" sz="12000"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1" name="Body Level One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8" tIns="91438" rIns="91438" bIns="91438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Slide Number"/>
          <p:cNvSpPr txBox="1"/>
          <p:nvPr>
            <p:ph type="sldNum" sz="quarter" idx="2"/>
          </p:nvPr>
        </p:nvSpPr>
        <p:spPr>
          <a:xfrm>
            <a:off x="22172991" y="12802235"/>
            <a:ext cx="534610" cy="551179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1828800">
              <a:defRPr sz="2400">
                <a:solidFill>
                  <a:srgbClr val="757575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View from inside a stone structure, looking out towards stairs and a clear, blue sky"/>
          <p:cNvSpPr/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9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40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1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 modern white building with glass panels against a clear, blue sky"/>
          <p:cNvSpPr/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0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51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8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9" name="Small section of a modern shell bridge in Qingdao, Shandong, China with a partly cloudy sky above"/>
          <p:cNvSpPr/>
          <p:nvPr>
            <p:ph type="pic" idx="22"/>
          </p:nvPr>
        </p:nvSpPr>
        <p:spPr>
          <a:xfrm>
            <a:off x="9271000" y="1263846"/>
            <a:ext cx="16773843" cy="1118820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8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9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109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2" Type="http://schemas.openxmlformats.org/officeDocument/2006/relationships/slideLayout" Target="../slideLayouts/slideLayout2.xml"/><Relationship Id="rId13" Type="http://schemas.openxmlformats.org/officeDocument/2006/relationships/slideLayout" Target="../slideLayouts/slideLayout3.xml"/><Relationship Id="rId14" Type="http://schemas.openxmlformats.org/officeDocument/2006/relationships/slideLayout" Target="../slideLayouts/slideLayout4.xml"/><Relationship Id="rId15" Type="http://schemas.openxmlformats.org/officeDocument/2006/relationships/slideLayout" Target="../slideLayouts/slideLayout5.xml"/><Relationship Id="rId16" Type="http://schemas.openxmlformats.org/officeDocument/2006/relationships/slideLayout" Target="../slideLayouts/slideLayout6.xml"/><Relationship Id="rId17" Type="http://schemas.openxmlformats.org/officeDocument/2006/relationships/slideLayout" Target="../slideLayouts/slideLayout7.xml"/><Relationship Id="rId18" Type="http://schemas.openxmlformats.org/officeDocument/2006/relationships/slideLayout" Target="../slideLayouts/slideLayout8.xml"/><Relationship Id="rId1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12.xml"/><Relationship Id="rId23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14.xml"/><Relationship Id="rId25" Type="http://schemas.openxmlformats.org/officeDocument/2006/relationships/slideLayout" Target="../slideLayouts/slideLayout15.xml"/><Relationship Id="rId26" Type="http://schemas.openxmlformats.org/officeDocument/2006/relationships/slideLayout" Target="../slideLayouts/slideLayout16.xml"/><Relationship Id="rId27" Type="http://schemas.openxmlformats.org/officeDocument/2006/relationships/slideLayout" Target="../slideLayouts/slideLayout17.xml"/><Relationship Id="rId28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sted-movie.png"/>
          <p:cNvGrpSpPr/>
          <p:nvPr/>
        </p:nvGrpSpPr>
        <p:grpSpPr>
          <a:xfrm>
            <a:off x="347156" y="-1984"/>
            <a:ext cx="1518393" cy="1430389"/>
            <a:chOff x="-1" y="0"/>
            <a:chExt cx="1518391" cy="1430387"/>
          </a:xfrm>
        </p:grpSpPr>
        <p:pic>
          <p:nvPicPr>
            <p:cNvPr id="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" name="pasted-movie.png"/>
          <p:cNvGrpSpPr/>
          <p:nvPr/>
        </p:nvGrpSpPr>
        <p:grpSpPr>
          <a:xfrm>
            <a:off x="22777817" y="99619"/>
            <a:ext cx="1497190" cy="1227185"/>
            <a:chOff x="0" y="0"/>
            <a:chExt cx="1497188" cy="1227184"/>
          </a:xfrm>
        </p:grpSpPr>
        <p:pic>
          <p:nvPicPr>
            <p:cNvPr id="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1" y="88900"/>
              <a:ext cx="1243186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1497189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" name="pasted-movie.png"/>
          <p:cNvGrpSpPr/>
          <p:nvPr/>
        </p:nvGrpSpPr>
        <p:grpSpPr>
          <a:xfrm>
            <a:off x="216812" y="12428646"/>
            <a:ext cx="2298286" cy="1227185"/>
            <a:chOff x="0" y="0"/>
            <a:chExt cx="2298285" cy="1227184"/>
          </a:xfrm>
        </p:grpSpPr>
        <p:pic>
          <p:nvPicPr>
            <p:cNvPr id="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2044284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2298286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" name="pasted-movie.png"/>
          <p:cNvGrpSpPr/>
          <p:nvPr/>
        </p:nvGrpSpPr>
        <p:grpSpPr>
          <a:xfrm>
            <a:off x="22303685" y="12422437"/>
            <a:ext cx="1878820" cy="1341203"/>
            <a:chOff x="0" y="-1"/>
            <a:chExt cx="1878819" cy="1341202"/>
          </a:xfrm>
        </p:grpSpPr>
        <p:pic>
          <p:nvPicPr>
            <p:cNvPr id="11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1"/>
              <a:ext cx="1624817" cy="10109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2"/>
              <a:ext cx="1878820" cy="1341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" name="GIIA"/>
          <p:cNvSpPr txBox="1"/>
          <p:nvPr/>
        </p:nvSpPr>
        <p:spPr>
          <a:xfrm>
            <a:off x="1884163" y="308991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GIIA</a:t>
            </a:r>
          </a:p>
        </p:txBody>
      </p:sp>
      <p:sp>
        <p:nvSpPr>
          <p:cNvPr id="15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6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7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60" r:id="rId22"/>
    <p:sldLayoutId id="2147483661" r:id="rId23"/>
    <p:sldLayoutId id="2147483662" r:id="rId24"/>
    <p:sldLayoutId id="2147483663" r:id="rId25"/>
    <p:sldLayoutId id="2147483664" r:id="rId26"/>
    <p:sldLayoutId id="2147483665" r:id="rId27"/>
    <p:sldLayoutId id="2147483666" r:id="rId28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Fabio Pizzul"/>
          <p:cNvSpPr txBox="1"/>
          <p:nvPr>
            <p:ph type="title" idx="4294967295"/>
          </p:nvPr>
        </p:nvSpPr>
        <p:spPr>
          <a:xfrm>
            <a:off x="8499101" y="3298487"/>
            <a:ext cx="12569299" cy="1430386"/>
          </a:xfrm>
          <a:prstGeom prst="rect">
            <a:avLst/>
          </a:prstGeom>
        </p:spPr>
        <p:txBody>
          <a:bodyPr/>
          <a:lstStyle>
            <a:lvl1pPr defTabSz="2389570">
              <a:defRPr spc="-167" sz="7300">
                <a:solidFill>
                  <a:srgbClr val="FFFFFF"/>
                </a:solidFill>
              </a:defRPr>
            </a:lvl1pPr>
          </a:lstStyle>
          <a:p>
            <a:pPr/>
            <a:r>
              <a:t>Germano Bertin</a:t>
            </a:r>
          </a:p>
        </p:txBody>
      </p:sp>
      <p:sp>
        <p:nvSpPr>
          <p:cNvPr id="212" name="Giornalista, presidente Ambrosianeum"/>
          <p:cNvSpPr txBox="1"/>
          <p:nvPr/>
        </p:nvSpPr>
        <p:spPr>
          <a:xfrm>
            <a:off x="9256886" y="4805288"/>
            <a:ext cx="13250866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Giornalista,  CEO EthosJob</a:t>
            </a:r>
          </a:p>
        </p:txBody>
      </p:sp>
      <p:sp>
        <p:nvSpPr>
          <p:cNvPr id="213" name="Fabio Pizzul"/>
          <p:cNvSpPr txBox="1"/>
          <p:nvPr/>
        </p:nvSpPr>
        <p:spPr>
          <a:xfrm>
            <a:off x="9597670" y="7306743"/>
            <a:ext cx="12569299" cy="1430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2389570">
              <a:lnSpc>
                <a:spcPct val="80000"/>
              </a:lnSpc>
              <a:spcBef>
                <a:spcPts val="0"/>
              </a:spcBef>
              <a:defRPr b="1" spc="-167" sz="7300">
                <a:solidFill>
                  <a:srgbClr val="FFFFFF"/>
                </a:solidFill>
              </a:defRPr>
            </a:lvl1pPr>
          </a:lstStyle>
          <a:p>
            <a:pPr/>
            <a:r>
              <a:t>Federica Maria Rita Livelli</a:t>
            </a:r>
          </a:p>
        </p:txBody>
      </p:sp>
      <p:sp>
        <p:nvSpPr>
          <p:cNvPr id="214" name="ENIA®️ , docente universitaria BCI Cyber Resilience Committee"/>
          <p:cNvSpPr txBox="1"/>
          <p:nvPr/>
        </p:nvSpPr>
        <p:spPr>
          <a:xfrm>
            <a:off x="10778743" y="8976213"/>
            <a:ext cx="12373822" cy="1545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ENIA®️ , docente universitaria BCI Cyber Resilience Committee</a:t>
            </a:r>
          </a:p>
        </p:txBody>
      </p:sp>
      <p:grpSp>
        <p:nvGrpSpPr>
          <p:cNvPr id="217" name="pasted-movie.png"/>
          <p:cNvGrpSpPr/>
          <p:nvPr/>
        </p:nvGrpSpPr>
        <p:grpSpPr>
          <a:xfrm>
            <a:off x="3873173" y="3240689"/>
            <a:ext cx="3657917" cy="3595196"/>
            <a:chOff x="0" y="0"/>
            <a:chExt cx="3657916" cy="3595194"/>
          </a:xfrm>
        </p:grpSpPr>
        <p:pic>
          <p:nvPicPr>
            <p:cNvPr id="216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03200" y="203200"/>
              <a:ext cx="3251517" cy="315069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5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657917" cy="3595195"/>
            </a:xfrm>
            <a:prstGeom prst="rect">
              <a:avLst/>
            </a:prstGeom>
            <a:effectLst/>
          </p:spPr>
        </p:pic>
      </p:grpSp>
      <p:grpSp>
        <p:nvGrpSpPr>
          <p:cNvPr id="220" name="pasted-movie.png"/>
          <p:cNvGrpSpPr/>
          <p:nvPr/>
        </p:nvGrpSpPr>
        <p:grpSpPr>
          <a:xfrm>
            <a:off x="4794081" y="7532988"/>
            <a:ext cx="3615589" cy="3566954"/>
            <a:chOff x="0" y="0"/>
            <a:chExt cx="3615587" cy="3566953"/>
          </a:xfrm>
        </p:grpSpPr>
        <p:pic>
          <p:nvPicPr>
            <p:cNvPr id="219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03200" y="203200"/>
              <a:ext cx="3209188" cy="312245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8" name="pasted-movie.png" descr="pasted-movie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-1"/>
              <a:ext cx="3615588" cy="356695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