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media/image1.jpeg" ContentType="image/jpeg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FFF"/>
          </a:solidFill>
        </a:fill>
      </a:tcStyle>
    </a:wholeTbl>
    <a:band2H>
      <a:tcTxStyle b="def" i="def"/>
      <a:tcStyle>
        <a:tcBdr/>
        <a:fill>
          <a:solidFill>
            <a:srgbClr val="E6F0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F0CC"/>
          </a:solidFill>
        </a:fill>
      </a:tcStyle>
    </a:wholeTbl>
    <a:band2H>
      <a:tcTxStyle b="def" i="def"/>
      <a:tcStyle>
        <a:tcBdr/>
        <a:fill>
          <a:solidFill>
            <a:srgbClr val="EAF8E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CDDF"/>
          </a:solidFill>
        </a:fill>
      </a:tcStyle>
    </a:wholeTbl>
    <a:band2H>
      <a:tcTxStyle b="def" i="def"/>
      <a:tcStyle>
        <a:tcBdr/>
        <a:fill>
          <a:solidFill>
            <a:srgbClr val="FFE8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Shape 20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9" name="Shape 20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Relationship Id="rId4" Type="http://schemas.openxmlformats.org/officeDocument/2006/relationships/image" Target="../media/image12.png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8.png"/><Relationship Id="rId8" Type="http://schemas.openxmlformats.org/officeDocument/2006/relationships/image" Target="../media/image9.png"/><Relationship Id="rId9" Type="http://schemas.openxmlformats.org/officeDocument/2006/relationships/image" Target="../media/image13.png"/></Relationships>
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Body Level One…"/>
          <p:cNvSpPr txBox="1"/>
          <p:nvPr>
            <p:ph type="body" sz="quarter" idx="1" hasCustomPrompt="1"/>
          </p:nvPr>
        </p:nvSpPr>
        <p:spPr>
          <a:xfrm>
            <a:off x="1201340" y="11859862"/>
            <a:ext cx="21971005" cy="6369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  <a:lvl2pPr marL="1066800" indent="-457200" defTabSz="825500">
              <a:lnSpc>
                <a:spcPct val="100000"/>
              </a:lnSpc>
              <a:spcBef>
                <a:spcPts val="0"/>
              </a:spcBef>
              <a:defRPr b="1" sz="3600"/>
            </a:lvl2pPr>
            <a:lvl3pPr marL="1676400" indent="-457200" defTabSz="825500">
              <a:lnSpc>
                <a:spcPct val="100000"/>
              </a:lnSpc>
              <a:spcBef>
                <a:spcPts val="0"/>
              </a:spcBef>
              <a:defRPr b="1" sz="3600"/>
            </a:lvl3pPr>
            <a:lvl4pPr marL="2286000" indent="-457200" defTabSz="825500">
              <a:lnSpc>
                <a:spcPct val="100000"/>
              </a:lnSpc>
              <a:spcBef>
                <a:spcPts val="0"/>
              </a:spcBef>
              <a:defRPr b="1" sz="3600"/>
            </a:lvl4pPr>
            <a:lvl5pPr marL="2895600" indent="-457200" defTabSz="825500">
              <a:lnSpc>
                <a:spcPct val="100000"/>
              </a:lnSpc>
              <a:spcBef>
                <a:spcPts val="0"/>
              </a:spcBef>
              <a:defRPr b="1" sz="3600"/>
            </a:lvl5pPr>
          </a:lstStyle>
          <a:p>
            <a:pPr/>
            <a:r>
              <a:t>Author and Date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5" name="Presentation Title"/>
          <p:cNvSpPr txBox="1"/>
          <p:nvPr>
            <p:ph type="title" hasCustomPrompt="1"/>
          </p:nvPr>
        </p:nvSpPr>
        <p:spPr>
          <a:xfrm>
            <a:off x="1206496" y="3995225"/>
            <a:ext cx="21971005" cy="322797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6" name="Body Level One…"/>
          <p:cNvSpPr txBox="1"/>
          <p:nvPr>
            <p:ph type="body" sz="quarter" idx="21" hasCustomPrompt="1"/>
          </p:nvPr>
        </p:nvSpPr>
        <p:spPr>
          <a:xfrm>
            <a:off x="1367220" y="7436462"/>
            <a:ext cx="21971002" cy="1905003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Presentation Subtitle</a:t>
            </a:r>
          </a:p>
        </p:txBody>
      </p:sp>
      <p:pic>
        <p:nvPicPr>
          <p:cNvPr id="27" name="pasted-movie.png" descr="pasted-movi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3490" y="111"/>
            <a:ext cx="24470980" cy="3526157"/>
          </a:xfrm>
          <a:prstGeom prst="rect">
            <a:avLst/>
          </a:prstGeom>
          <a:ln w="12700">
            <a:miter lim="400000"/>
          </a:ln>
        </p:spPr>
      </p:pic>
      <p:pic>
        <p:nvPicPr>
          <p:cNvPr id="28" name="pasted-movie.png" descr="pasted-movi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35412" y="2369398"/>
            <a:ext cx="7721601" cy="1079504"/>
          </a:xfrm>
          <a:prstGeom prst="rect">
            <a:avLst/>
          </a:prstGeom>
          <a:ln w="12700">
            <a:miter lim="400000"/>
          </a:ln>
        </p:spPr>
      </p:pic>
      <p:pic>
        <p:nvPicPr>
          <p:cNvPr id="29" name="pasted-movie.png" descr="pasted-movie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4861719" y="3553214"/>
            <a:ext cx="9441996" cy="10178606"/>
          </a:xfrm>
          <a:prstGeom prst="rect">
            <a:avLst/>
          </a:prstGeom>
          <a:ln w="12700">
            <a:miter lim="400000"/>
          </a:ln>
        </p:spPr>
      </p:pic>
      <p:sp>
        <p:nvSpPr>
          <p:cNvPr id="30" name="Milano 4 Luglio 2025"/>
          <p:cNvSpPr txBox="1"/>
          <p:nvPr/>
        </p:nvSpPr>
        <p:spPr>
          <a:xfrm>
            <a:off x="1054773" y="13251654"/>
            <a:ext cx="2825281" cy="449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i="1" sz="2300"/>
            </a:lvl1pPr>
          </a:lstStyle>
          <a:p>
            <a:pPr/>
            <a:r>
              <a:t>Milano 4 Luglio 2025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lide Title"/>
          <p:cNvSpPr txBox="1"/>
          <p:nvPr>
            <p:ph type="title" hasCustomPrompt="1"/>
          </p:nvPr>
        </p:nvSpPr>
        <p:spPr>
          <a:xfrm>
            <a:off x="1206500" y="1079500"/>
            <a:ext cx="21971000" cy="1434951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117" name="Body Level One…"/>
          <p:cNvSpPr txBox="1"/>
          <p:nvPr>
            <p:ph type="body" sz="quarter" idx="1" hasCustomPrompt="1"/>
          </p:nvPr>
        </p:nvSpPr>
        <p:spPr>
          <a:xfrm>
            <a:off x="1206500" y="2372960"/>
            <a:ext cx="21971000" cy="9347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Agenda Title"/>
          <p:cNvSpPr txBox="1"/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126" name="Body Level One…"/>
          <p:cNvSpPr txBox="1"/>
          <p:nvPr>
            <p:ph type="body" sz="quarter" idx="1" hasCustomPrompt="1"/>
          </p:nvPr>
        </p:nvSpPr>
        <p:spPr>
          <a:xfrm>
            <a:off x="1206500" y="2372960"/>
            <a:ext cx="21971000" cy="9347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Agenda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7" name="Body Level One…"/>
          <p:cNvSpPr txBox="1"/>
          <p:nvPr>
            <p:ph type="body" idx="21" hasCustomPrompt="1"/>
          </p:nvPr>
        </p:nvSpPr>
        <p:spPr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99" sz="5500"/>
            </a:lvl1pPr>
          </a:lstStyle>
          <a:p>
            <a:pPr/>
            <a:r>
              <a:t>Agenda Topics</a:t>
            </a:r>
          </a:p>
        </p:txBody>
      </p:sp>
      <p:sp>
        <p:nvSpPr>
          <p:cNvPr id="1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Body Level One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numCol="1" spcCol="38100"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Body Level One…"/>
          <p:cNvSpPr txBox="1"/>
          <p:nvPr>
            <p:ph type="body" idx="1" hasCustomPrompt="1"/>
          </p:nvPr>
        </p:nvSpPr>
        <p:spPr>
          <a:xfrm>
            <a:off x="1206500" y="1075925"/>
            <a:ext cx="21971000" cy="7241587"/>
          </a:xfrm>
          <a:prstGeom prst="rect">
            <a:avLst/>
          </a:prstGeom>
        </p:spPr>
        <p:txBody>
          <a:bodyPr numCol="1" spcCol="38100"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1pPr>
            <a:lvl2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2pPr>
            <a:lvl3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3pPr>
            <a:lvl4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4pPr>
            <a:lvl5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4" name="Fact information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Fact information</a:t>
            </a:r>
          </a:p>
        </p:txBody>
      </p:sp>
      <p:sp>
        <p:nvSpPr>
          <p:cNvPr id="1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Body Level One…"/>
          <p:cNvSpPr txBox="1"/>
          <p:nvPr>
            <p:ph type="body" sz="quarter" idx="1" hasCustomPrompt="1"/>
          </p:nvPr>
        </p:nvSpPr>
        <p:spPr>
          <a:xfrm>
            <a:off x="2430022" y="10675453"/>
            <a:ext cx="20200057" cy="6369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  <a:lvl2pPr marL="1066800" indent="-457200" defTabSz="825500">
              <a:lnSpc>
                <a:spcPct val="100000"/>
              </a:lnSpc>
              <a:spcBef>
                <a:spcPts val="0"/>
              </a:spcBef>
              <a:defRPr b="1" sz="3600"/>
            </a:lvl2pPr>
            <a:lvl3pPr marL="1676400" indent="-457200" defTabSz="825500">
              <a:lnSpc>
                <a:spcPct val="100000"/>
              </a:lnSpc>
              <a:spcBef>
                <a:spcPts val="0"/>
              </a:spcBef>
              <a:defRPr b="1" sz="3600"/>
            </a:lvl3pPr>
            <a:lvl4pPr marL="2286000" indent="-457200" defTabSz="825500">
              <a:lnSpc>
                <a:spcPct val="100000"/>
              </a:lnSpc>
              <a:spcBef>
                <a:spcPts val="0"/>
              </a:spcBef>
              <a:defRPr b="1" sz="3600"/>
            </a:lvl4pPr>
            <a:lvl5pPr marL="2895600" indent="-457200" defTabSz="825500">
              <a:lnSpc>
                <a:spcPct val="100000"/>
              </a:lnSpc>
              <a:spcBef>
                <a:spcPts val="0"/>
              </a:spcBef>
              <a:defRPr b="1" sz="3600"/>
            </a:lvl5pPr>
          </a:lstStyle>
          <a:p>
            <a:pPr/>
            <a:r>
              <a:t>Attribution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53" name="Body Level One…"/>
          <p:cNvSpPr txBox="1"/>
          <p:nvPr>
            <p:ph type="body" sz="half" idx="21" hasCustomPrompt="1"/>
          </p:nvPr>
        </p:nvSpPr>
        <p:spPr>
          <a:xfrm>
            <a:off x="1753923" y="4939860"/>
            <a:ext cx="20876154" cy="3836283"/>
          </a:xfrm>
          <a:prstGeom prst="rect">
            <a:avLst/>
          </a:prstGeom>
        </p:spPr>
        <p:txBody>
          <a:bodyPr numCol="1" spcCol="38100"/>
          <a:lstStyle>
            <a:lvl1pPr marL="131850" indent="37172">
              <a:spcBef>
                <a:spcPts val="0"/>
              </a:spcBef>
              <a:buSzTx/>
              <a:buNone/>
              <a:defRPr spc="-20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“Notable Quote”</a:t>
            </a:r>
          </a:p>
        </p:txBody>
      </p:sp>
      <p:sp>
        <p:nvSpPr>
          <p:cNvPr id="15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Low-angle exterior view of a modern building facade covered with aluminium discs under a clear, blue sky"/>
          <p:cNvSpPr/>
          <p:nvPr>
            <p:ph type="pic" sz="quarter" idx="21"/>
          </p:nvPr>
        </p:nvSpPr>
        <p:spPr>
          <a:xfrm>
            <a:off x="15417800" y="1270000"/>
            <a:ext cx="8144934" cy="54102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62" name="Low-angle view of a modern, curved building under a cloudy sky"/>
          <p:cNvSpPr/>
          <p:nvPr>
            <p:ph type="pic" sz="quarter" idx="22"/>
          </p:nvPr>
        </p:nvSpPr>
        <p:spPr>
          <a:xfrm>
            <a:off x="15443200" y="7086600"/>
            <a:ext cx="8138580" cy="54229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63" name="View from inside a modern white building with glass panels, looking up to a bright, partly cloudy sky"/>
          <p:cNvSpPr/>
          <p:nvPr>
            <p:ph type="pic" idx="23"/>
          </p:nvPr>
        </p:nvSpPr>
        <p:spPr>
          <a:xfrm>
            <a:off x="-124636" y="1270000"/>
            <a:ext cx="16840171" cy="11243713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hoto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Low-angle view of the Azadi Tower in Tehran, Iran against a clear, bright sky"/>
          <p:cNvSpPr/>
          <p:nvPr>
            <p:ph type="pic" idx="21"/>
          </p:nvPr>
        </p:nvSpPr>
        <p:spPr>
          <a:xfrm>
            <a:off x="0" y="-1282700"/>
            <a:ext cx="24384000" cy="162814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grpSp>
        <p:nvGrpSpPr>
          <p:cNvPr id="174" name="pasted-movie.png"/>
          <p:cNvGrpSpPr/>
          <p:nvPr/>
        </p:nvGrpSpPr>
        <p:grpSpPr>
          <a:xfrm>
            <a:off x="20465551" y="99619"/>
            <a:ext cx="3809456" cy="3122454"/>
            <a:chOff x="-2" y="0"/>
            <a:chExt cx="3809455" cy="3122453"/>
          </a:xfrm>
        </p:grpSpPr>
        <p:pic>
          <p:nvPicPr>
            <p:cNvPr id="172" name="pasted-movie.png" descr="pasted-movie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323142" y="226197"/>
              <a:ext cx="3163169" cy="228228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3" name="pasted-movie.png" descr="pasted-movie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3" y="0"/>
              <a:ext cx="3809456" cy="312245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7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lank">
    <p:bg>
      <p:bgPr>
        <a:blipFill rotWithShape="1">
          <a:blip r:embed="rId2"/>
          <a:srcRect l="0" t="0" r="0" b="0"/>
          <a:tile tx="0" ty="0" sx="100000" sy="100000" flip="none" algn="tl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" name="pasted-movie.png"/>
          <p:cNvGrpSpPr/>
          <p:nvPr/>
        </p:nvGrpSpPr>
        <p:grpSpPr>
          <a:xfrm>
            <a:off x="-55689" y="-1984"/>
            <a:ext cx="1518393" cy="1430389"/>
            <a:chOff x="-1" y="0"/>
            <a:chExt cx="1518391" cy="1430387"/>
          </a:xfrm>
        </p:grpSpPr>
        <p:pic>
          <p:nvPicPr>
            <p:cNvPr id="182" name="pasted-movie.png" descr="pasted-movie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27000" y="88900"/>
              <a:ext cx="1264389" cy="11001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83" name="pasted-movie.png" descr="pasted-movie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-2" y="-1"/>
              <a:ext cx="1518393" cy="143038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87" name="pasted-movie.png"/>
          <p:cNvGrpSpPr/>
          <p:nvPr/>
        </p:nvGrpSpPr>
        <p:grpSpPr>
          <a:xfrm>
            <a:off x="20465551" y="99619"/>
            <a:ext cx="3809456" cy="3122454"/>
            <a:chOff x="-2" y="0"/>
            <a:chExt cx="3809455" cy="3122453"/>
          </a:xfrm>
        </p:grpSpPr>
        <p:pic>
          <p:nvPicPr>
            <p:cNvPr id="185" name="pasted-movie.png" descr="pasted-movie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323142" y="226197"/>
              <a:ext cx="3163169" cy="228228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86" name="pasted-movie.png" descr="pasted-movie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-3" y="0"/>
              <a:ext cx="3809456" cy="312245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90" name="pasted-movie.png"/>
          <p:cNvGrpSpPr/>
          <p:nvPr/>
        </p:nvGrpSpPr>
        <p:grpSpPr>
          <a:xfrm>
            <a:off x="170880" y="11125225"/>
            <a:ext cx="3549080" cy="2533526"/>
            <a:chOff x="-1" y="-1"/>
            <a:chExt cx="3549078" cy="2533525"/>
          </a:xfrm>
        </p:grpSpPr>
        <p:pic>
          <p:nvPicPr>
            <p:cNvPr id="188" name="pasted-movie.png" descr="pasted-movie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239902" y="167933"/>
              <a:ext cx="3069271" cy="190977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89" name="pasted-movie.png" descr="pasted-movie.png"/>
            <p:cNvPicPr>
              <a:picLocks noChangeAspect="1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-2" y="-2"/>
              <a:ext cx="3549079" cy="25335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91" name="Immagine 6" descr="Immagine 6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21942584" y="10400383"/>
            <a:ext cx="2210412" cy="3315617"/>
          </a:xfrm>
          <a:prstGeom prst="rect">
            <a:avLst/>
          </a:prstGeom>
          <a:ln w="12700">
            <a:miter lim="400000"/>
          </a:ln>
        </p:spPr>
      </p:pic>
      <p:sp>
        <p:nvSpPr>
          <p:cNvPr id="192" name="International AI Day…"/>
          <p:cNvSpPr txBox="1"/>
          <p:nvPr/>
        </p:nvSpPr>
        <p:spPr>
          <a:xfrm>
            <a:off x="1432649" y="-4341"/>
            <a:ext cx="4658885" cy="1435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defTabSz="1828357">
              <a:lnSpc>
                <a:spcPct val="100000"/>
              </a:lnSpc>
              <a:spcBef>
                <a:spcPts val="0"/>
              </a:spcBef>
              <a:defRPr b="1" sz="2900">
                <a:solidFill>
                  <a:srgbClr val="FFC000"/>
                </a:solidFill>
                <a:latin typeface="Aptos"/>
                <a:ea typeface="Aptos"/>
                <a:cs typeface="Aptos"/>
                <a:sym typeface="Aptos"/>
              </a:defRPr>
            </a:pPr>
            <a:r>
              <a:t>International AI Day </a:t>
            </a:r>
          </a:p>
          <a:p>
            <a:pPr defTabSz="1828357">
              <a:lnSpc>
                <a:spcPct val="100000"/>
              </a:lnSpc>
              <a:spcBef>
                <a:spcPts val="0"/>
              </a:spcBef>
              <a:defRPr b="1" sz="2900">
                <a:solidFill>
                  <a:srgbClr val="FFC000"/>
                </a:solidFill>
                <a:latin typeface="Aptos"/>
                <a:ea typeface="Aptos"/>
                <a:cs typeface="Aptos"/>
                <a:sym typeface="Aptos"/>
              </a:defRPr>
            </a:pPr>
            <a:r>
              <a:t>July 4th</a:t>
            </a:r>
            <a:br/>
            <a:r>
              <a:rPr b="0" i="1">
                <a:solidFill>
                  <a:srgbClr val="FFFFFF"/>
                </a:solidFill>
              </a:rPr>
              <a:t>Accendere il futuro, insieme</a:t>
            </a:r>
          </a:p>
        </p:txBody>
      </p:sp>
      <p:sp>
        <p:nvSpPr>
          <p:cNvPr id="19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Diapositiva titolo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Title Text"/>
          <p:cNvSpPr txBox="1"/>
          <p:nvPr>
            <p:ph type="title"/>
          </p:nvPr>
        </p:nvSpPr>
        <p:spPr>
          <a:xfrm>
            <a:off x="3048000" y="2244725"/>
            <a:ext cx="18288000" cy="4775202"/>
          </a:xfrm>
          <a:prstGeom prst="rect">
            <a:avLst/>
          </a:prstGeom>
        </p:spPr>
        <p:txBody>
          <a:bodyPr lIns="91438" tIns="91438" rIns="91438" bIns="91438" anchor="b"/>
          <a:lstStyle>
            <a:lvl1pPr algn="ctr" defTabSz="1828800">
              <a:lnSpc>
                <a:spcPct val="90000"/>
              </a:lnSpc>
              <a:defRPr b="0" spc="0" sz="12000">
                <a:latin typeface="Aptos Display"/>
                <a:ea typeface="Aptos Display"/>
                <a:cs typeface="Aptos Display"/>
                <a:sym typeface="Aptos Display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201" name="Body Level One…"/>
          <p:cNvSpPr txBox="1"/>
          <p:nvPr>
            <p:ph type="body" sz="quarter" idx="1"/>
          </p:nvPr>
        </p:nvSpPr>
        <p:spPr>
          <a:xfrm>
            <a:off x="3048000" y="7204075"/>
            <a:ext cx="18288000" cy="3311525"/>
          </a:xfrm>
          <a:prstGeom prst="rect">
            <a:avLst/>
          </a:prstGeom>
        </p:spPr>
        <p:txBody>
          <a:bodyPr lIns="91438" tIns="91438" rIns="91438" bIns="91438" numCol="1" spcCol="38100"/>
          <a:lstStyle>
            <a:lvl1pPr marL="0" indent="0" algn="ctr" defTabSz="1828800">
              <a:spcBef>
                <a:spcPts val="2000"/>
              </a:spcBef>
              <a:buSzTx/>
              <a:buNone/>
              <a:defRPr>
                <a:latin typeface="Aptos"/>
                <a:ea typeface="Aptos"/>
                <a:cs typeface="Aptos"/>
                <a:sym typeface="Aptos"/>
              </a:defRPr>
            </a:lvl1pPr>
            <a:lvl2pPr marL="0" indent="0" algn="ctr" defTabSz="1828800">
              <a:spcBef>
                <a:spcPts val="2000"/>
              </a:spcBef>
              <a:buSzTx/>
              <a:buNone/>
              <a:defRPr>
                <a:latin typeface="Aptos"/>
                <a:ea typeface="Aptos"/>
                <a:cs typeface="Aptos"/>
                <a:sym typeface="Aptos"/>
              </a:defRPr>
            </a:lvl2pPr>
            <a:lvl3pPr marL="0" indent="0" algn="ctr" defTabSz="1828800">
              <a:spcBef>
                <a:spcPts val="2000"/>
              </a:spcBef>
              <a:buSzTx/>
              <a:buNone/>
              <a:defRPr>
                <a:latin typeface="Aptos"/>
                <a:ea typeface="Aptos"/>
                <a:cs typeface="Aptos"/>
                <a:sym typeface="Aptos"/>
              </a:defRPr>
            </a:lvl3pPr>
            <a:lvl4pPr marL="0" indent="0" algn="ctr" defTabSz="1828800">
              <a:spcBef>
                <a:spcPts val="2000"/>
              </a:spcBef>
              <a:buSzTx/>
              <a:buNone/>
              <a:defRPr>
                <a:latin typeface="Aptos"/>
                <a:ea typeface="Aptos"/>
                <a:cs typeface="Aptos"/>
                <a:sym typeface="Aptos"/>
              </a:defRPr>
            </a:lvl4pPr>
            <a:lvl5pPr marL="0" indent="0" algn="ctr" defTabSz="1828800">
              <a:spcBef>
                <a:spcPts val="2000"/>
              </a:spcBef>
              <a:buSzTx/>
              <a:buNone/>
              <a:defRPr>
                <a:latin typeface="Aptos"/>
                <a:ea typeface="Aptos"/>
                <a:cs typeface="Aptos"/>
                <a:sym typeface="Aptos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02" name="Slide Number"/>
          <p:cNvSpPr txBox="1"/>
          <p:nvPr>
            <p:ph type="sldNum" sz="quarter" idx="2"/>
          </p:nvPr>
        </p:nvSpPr>
        <p:spPr>
          <a:xfrm>
            <a:off x="22172991" y="12802235"/>
            <a:ext cx="534610" cy="551179"/>
          </a:xfrm>
          <a:prstGeom prst="rect">
            <a:avLst/>
          </a:prstGeom>
        </p:spPr>
        <p:txBody>
          <a:bodyPr lIns="91438" tIns="91438" rIns="91438" bIns="91438" anchor="ctr"/>
          <a:lstStyle>
            <a:lvl1pPr algn="r" defTabSz="1828800">
              <a:defRPr sz="2400">
                <a:solidFill>
                  <a:srgbClr val="757575"/>
                </a:solidFill>
                <a:latin typeface="Aptos"/>
                <a:ea typeface="Aptos"/>
                <a:cs typeface="Aptos"/>
                <a:sym typeface="Apto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&amp; Photo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View from inside a stone structure, looking out towards stairs and a clear, blue sky"/>
          <p:cNvSpPr/>
          <p:nvPr>
            <p:ph type="pic" idx="21"/>
          </p:nvPr>
        </p:nvSpPr>
        <p:spPr>
          <a:xfrm>
            <a:off x="0" y="-1270000"/>
            <a:ext cx="24384000" cy="16272934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39" name="Presentation Title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40" name="Body Level One…"/>
          <p:cNvSpPr txBox="1"/>
          <p:nvPr>
            <p:ph type="body" sz="quarter" idx="1" hasCustomPrompt="1"/>
          </p:nvPr>
        </p:nvSpPr>
        <p:spPr>
          <a:xfrm>
            <a:off x="1207690" y="1106137"/>
            <a:ext cx="21968621" cy="6369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  <a:lvl2pPr marL="1066800" indent="-457200" defTabSz="825500">
              <a:lnSpc>
                <a:spcPct val="100000"/>
              </a:lnSpc>
              <a:spcBef>
                <a:spcPts val="0"/>
              </a:spcBef>
              <a:defRPr b="1" sz="3600"/>
            </a:lvl2pPr>
            <a:lvl3pPr marL="1676400" indent="-457200" defTabSz="825500">
              <a:lnSpc>
                <a:spcPct val="100000"/>
              </a:lnSpc>
              <a:spcBef>
                <a:spcPts val="0"/>
              </a:spcBef>
              <a:defRPr b="1" sz="3600"/>
            </a:lvl3pPr>
            <a:lvl4pPr marL="2286000" indent="-457200" defTabSz="825500">
              <a:lnSpc>
                <a:spcPct val="100000"/>
              </a:lnSpc>
              <a:spcBef>
                <a:spcPts val="0"/>
              </a:spcBef>
              <a:defRPr b="1" sz="3600"/>
            </a:lvl4pPr>
            <a:lvl5pPr marL="2895600" indent="-457200" defTabSz="825500">
              <a:lnSpc>
                <a:spcPct val="100000"/>
              </a:lnSpc>
              <a:spcBef>
                <a:spcPts val="0"/>
              </a:spcBef>
              <a:defRPr b="1" sz="3600"/>
            </a:lvl5pPr>
          </a:lstStyle>
          <a:p>
            <a:pPr/>
            <a:r>
              <a:t>Author and Date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1" name="Body Level One…"/>
          <p:cNvSpPr txBox="1"/>
          <p:nvPr>
            <p:ph type="body" sz="quarter" idx="22" hasCustomPrompt="1"/>
          </p:nvPr>
        </p:nvSpPr>
        <p:spPr>
          <a:xfrm>
            <a:off x="1206500" y="11609909"/>
            <a:ext cx="21971000" cy="1116955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Presentation Subtitle</a:t>
            </a:r>
          </a:p>
        </p:txBody>
      </p:sp>
      <p:sp>
        <p:nvSpPr>
          <p:cNvPr id="4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A modern white building with glass panels against a clear, blue sky"/>
          <p:cNvSpPr/>
          <p:nvPr>
            <p:ph type="pic" idx="21"/>
          </p:nvPr>
        </p:nvSpPr>
        <p:spPr>
          <a:xfrm>
            <a:off x="9271000" y="1270000"/>
            <a:ext cx="16764000" cy="111760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50" name="Slide Title"/>
          <p:cNvSpPr txBox="1"/>
          <p:nvPr>
            <p:ph type="title" hasCustomPrompt="1"/>
          </p:nvPr>
        </p:nvSpPr>
        <p:spPr>
          <a:xfrm>
            <a:off x="1206500" y="1270000"/>
            <a:ext cx="9779000" cy="5882274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51" name="Body Level One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2" name="Slide Number"/>
          <p:cNvSpPr txBox="1"/>
          <p:nvPr>
            <p:ph type="sldNum" sz="quarter" idx="2"/>
          </p:nvPr>
        </p:nvSpPr>
        <p:spPr>
          <a:xfrm>
            <a:off x="12001500" y="13085233"/>
            <a:ext cx="368504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lide Title"/>
          <p:cNvSpPr txBox="1"/>
          <p:nvPr>
            <p:ph type="title" hasCustomPrompt="1"/>
          </p:nvPr>
        </p:nvSpPr>
        <p:spPr>
          <a:xfrm>
            <a:off x="1206500" y="1079500"/>
            <a:ext cx="21971000" cy="1433164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0" name="Body Level One…"/>
          <p:cNvSpPr txBox="1"/>
          <p:nvPr>
            <p:ph type="body" sz="quarter" idx="1" hasCustomPrompt="1"/>
          </p:nvPr>
        </p:nvSpPr>
        <p:spPr>
          <a:xfrm>
            <a:off x="1206500" y="2372960"/>
            <a:ext cx="21971000" cy="9347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1" name="Body Level One…"/>
          <p:cNvSpPr txBox="1"/>
          <p:nvPr>
            <p:ph type="body" idx="21" hasCustomPrompt="1"/>
          </p:nvPr>
        </p:nvSpPr>
        <p:spPr>
          <a:prstGeom prst="rect">
            <a:avLst/>
          </a:prstGeom>
        </p:spPr>
        <p:txBody>
          <a:bodyPr numCol="1" spcCol="38100"/>
          <a:lstStyle/>
          <a:p>
            <a:pPr/>
            <a:r>
              <a:t>Slide bullet text</a:t>
            </a:r>
          </a:p>
        </p:txBody>
      </p:sp>
      <p:sp>
        <p:nvSpPr>
          <p:cNvPr id="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Body Level One…"/>
          <p:cNvSpPr txBox="1"/>
          <p:nvPr>
            <p:ph type="body" sz="quarter" idx="1" hasCustomPrompt="1"/>
          </p:nvPr>
        </p:nvSpPr>
        <p:spPr>
          <a:xfrm>
            <a:off x="1206500" y="2372960"/>
            <a:ext cx="9779000" cy="9347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8" name="Body Level One…"/>
          <p:cNvSpPr txBox="1"/>
          <p:nvPr>
            <p:ph type="body" sz="half" idx="21" hasCustomPrompt="1"/>
          </p:nvPr>
        </p:nvSpPr>
        <p:spPr>
          <a:xfrm>
            <a:off x="1206500" y="4248503"/>
            <a:ext cx="9779000" cy="8256631"/>
          </a:xfrm>
          <a:prstGeom prst="rect">
            <a:avLst/>
          </a:prstGeom>
        </p:spPr>
        <p:txBody>
          <a:bodyPr numCol="1" spcCol="38100"/>
          <a:lstStyle/>
          <a:p>
            <a:pPr/>
            <a:r>
              <a:t>Slide bullet text</a:t>
            </a:r>
          </a:p>
        </p:txBody>
      </p:sp>
      <p:sp>
        <p:nvSpPr>
          <p:cNvPr id="79" name="Small section of a modern shell bridge in Qingdao, Shandong, China with a partly cloudy sky above"/>
          <p:cNvSpPr/>
          <p:nvPr>
            <p:ph type="pic" idx="22"/>
          </p:nvPr>
        </p:nvSpPr>
        <p:spPr>
          <a:xfrm>
            <a:off x="9271000" y="1263846"/>
            <a:ext cx="16773843" cy="11188208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80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Body Level One…"/>
          <p:cNvSpPr txBox="1"/>
          <p:nvPr>
            <p:ph type="body" sz="quarter" idx="1" hasCustomPrompt="1"/>
          </p:nvPr>
        </p:nvSpPr>
        <p:spPr>
          <a:xfrm>
            <a:off x="1206500" y="2372960"/>
            <a:ext cx="9779000" cy="9347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9" name="Body Level One…"/>
          <p:cNvSpPr txBox="1"/>
          <p:nvPr>
            <p:ph type="body" sz="half" idx="21" hasCustomPrompt="1"/>
          </p:nvPr>
        </p:nvSpPr>
        <p:spPr>
          <a:xfrm>
            <a:off x="1206500" y="4248503"/>
            <a:ext cx="9779000" cy="8256631"/>
          </a:xfrm>
          <a:prstGeom prst="rect">
            <a:avLst/>
          </a:prstGeom>
        </p:spPr>
        <p:txBody>
          <a:bodyPr numCol="1" spcCol="38100"/>
          <a:lstStyle/>
          <a:p>
            <a:pPr/>
            <a:r>
              <a:t>Slide bullet text</a:t>
            </a:r>
          </a:p>
        </p:txBody>
      </p:sp>
      <p:sp>
        <p:nvSpPr>
          <p:cNvPr id="90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9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Body Level One…"/>
          <p:cNvSpPr txBox="1"/>
          <p:nvPr>
            <p:ph type="body" sz="quarter" idx="1" hasCustomPrompt="1"/>
          </p:nvPr>
        </p:nvSpPr>
        <p:spPr>
          <a:xfrm>
            <a:off x="1206500" y="2372960"/>
            <a:ext cx="9779000" cy="9347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9" name="Body Level One…"/>
          <p:cNvSpPr txBox="1"/>
          <p:nvPr>
            <p:ph type="body" sz="half" idx="21" hasCustomPrompt="1"/>
          </p:nvPr>
        </p:nvSpPr>
        <p:spPr>
          <a:xfrm>
            <a:off x="1206500" y="4248503"/>
            <a:ext cx="9779000" cy="8256631"/>
          </a:xfrm>
          <a:prstGeom prst="rect">
            <a:avLst/>
          </a:prstGeom>
        </p:spPr>
        <p:txBody>
          <a:bodyPr numCol="1" spcCol="38100"/>
          <a:lstStyle/>
          <a:p>
            <a:pPr/>
            <a:r>
              <a:t>Slide bullet text</a:t>
            </a:r>
          </a:p>
        </p:txBody>
      </p:sp>
      <p:sp>
        <p:nvSpPr>
          <p:cNvPr id="100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10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ection Title"/>
          <p:cNvSpPr txBox="1"/>
          <p:nvPr>
            <p:ph type="title" hasCustomPrompt="1"/>
          </p:nvPr>
        </p:nvSpPr>
        <p:spPr>
          <a:xfrm>
            <a:off x="1206496" y="4533900"/>
            <a:ext cx="21971005" cy="4648200"/>
          </a:xfrm>
          <a:prstGeom prst="rect">
            <a:avLst/>
          </a:prstGeom>
        </p:spPr>
        <p:txBody>
          <a:bodyPr anchor="ctr"/>
          <a:lstStyle>
            <a:lvl1pPr>
              <a:defRPr b="0"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Section Title</a:t>
            </a:r>
          </a:p>
        </p:txBody>
      </p:sp>
      <p:sp>
        <p:nvSpPr>
          <p:cNvPr id="109" name="Slide Number"/>
          <p:cNvSpPr txBox="1"/>
          <p:nvPr>
            <p:ph type="sldNum" sz="quarter" idx="2"/>
          </p:nvPr>
        </p:nvSpPr>
        <p:spPr>
          <a:xfrm>
            <a:off x="12001500" y="13085233"/>
            <a:ext cx="368504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slideLayout" Target="../slideLayouts/slideLayout1.xml"/><Relationship Id="rId12" Type="http://schemas.openxmlformats.org/officeDocument/2006/relationships/slideLayout" Target="../slideLayouts/slideLayout2.xml"/><Relationship Id="rId13" Type="http://schemas.openxmlformats.org/officeDocument/2006/relationships/slideLayout" Target="../slideLayouts/slideLayout3.xml"/><Relationship Id="rId14" Type="http://schemas.openxmlformats.org/officeDocument/2006/relationships/slideLayout" Target="../slideLayouts/slideLayout4.xml"/><Relationship Id="rId15" Type="http://schemas.openxmlformats.org/officeDocument/2006/relationships/slideLayout" Target="../slideLayouts/slideLayout5.xml"/><Relationship Id="rId16" Type="http://schemas.openxmlformats.org/officeDocument/2006/relationships/slideLayout" Target="../slideLayouts/slideLayout6.xml"/><Relationship Id="rId17" Type="http://schemas.openxmlformats.org/officeDocument/2006/relationships/slideLayout" Target="../slideLayouts/slideLayout7.xml"/><Relationship Id="rId18" Type="http://schemas.openxmlformats.org/officeDocument/2006/relationships/slideLayout" Target="../slideLayouts/slideLayout8.xml"/><Relationship Id="rId1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10.xml"/><Relationship Id="rId21" Type="http://schemas.openxmlformats.org/officeDocument/2006/relationships/slideLayout" Target="../slideLayouts/slideLayout11.xml"/><Relationship Id="rId22" Type="http://schemas.openxmlformats.org/officeDocument/2006/relationships/slideLayout" Target="../slideLayouts/slideLayout12.xml"/><Relationship Id="rId23" Type="http://schemas.openxmlformats.org/officeDocument/2006/relationships/slideLayout" Target="../slideLayouts/slideLayout13.xml"/><Relationship Id="rId24" Type="http://schemas.openxmlformats.org/officeDocument/2006/relationships/slideLayout" Target="../slideLayouts/slideLayout14.xml"/><Relationship Id="rId25" Type="http://schemas.openxmlformats.org/officeDocument/2006/relationships/slideLayout" Target="../slideLayouts/slideLayout15.xml"/><Relationship Id="rId26" Type="http://schemas.openxmlformats.org/officeDocument/2006/relationships/slideLayout" Target="../slideLayouts/slideLayout16.xml"/><Relationship Id="rId27" Type="http://schemas.openxmlformats.org/officeDocument/2006/relationships/slideLayout" Target="../slideLayouts/slideLayout17.xml"/><Relationship Id="rId28" Type="http://schemas.openxmlformats.org/officeDocument/2006/relationships/slideLayout" Target="../slideLayouts/slideLayout18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sted-movie.png"/>
          <p:cNvGrpSpPr/>
          <p:nvPr/>
        </p:nvGrpSpPr>
        <p:grpSpPr>
          <a:xfrm>
            <a:off x="347156" y="-1984"/>
            <a:ext cx="1518393" cy="1430389"/>
            <a:chOff x="-1" y="0"/>
            <a:chExt cx="1518391" cy="1430387"/>
          </a:xfrm>
        </p:grpSpPr>
        <p:pic>
          <p:nvPicPr>
            <p:cNvPr id="2" name="pasted-movie.png" descr="pasted-movie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27000" y="88900"/>
              <a:ext cx="1264389" cy="11001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" name="pasted-movie.png" descr="pasted-movie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-2" y="-1"/>
              <a:ext cx="1518393" cy="143038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7" name="pasted-movie.png"/>
          <p:cNvGrpSpPr/>
          <p:nvPr/>
        </p:nvGrpSpPr>
        <p:grpSpPr>
          <a:xfrm>
            <a:off x="22777817" y="99619"/>
            <a:ext cx="1497190" cy="1227185"/>
            <a:chOff x="0" y="0"/>
            <a:chExt cx="1497188" cy="1227184"/>
          </a:xfrm>
        </p:grpSpPr>
        <p:pic>
          <p:nvPicPr>
            <p:cNvPr id="5" name="pasted-movie.png" descr="pasted-movie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127001" y="88900"/>
              <a:ext cx="1243186" cy="89698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" name="pasted-movie.png" descr="pasted-movie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-1" y="0"/>
              <a:ext cx="1497189" cy="12271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0" name="pasted-movie.png"/>
          <p:cNvGrpSpPr/>
          <p:nvPr/>
        </p:nvGrpSpPr>
        <p:grpSpPr>
          <a:xfrm>
            <a:off x="216812" y="12428646"/>
            <a:ext cx="2298286" cy="1227185"/>
            <a:chOff x="0" y="0"/>
            <a:chExt cx="2298285" cy="1227184"/>
          </a:xfrm>
        </p:grpSpPr>
        <p:pic>
          <p:nvPicPr>
            <p:cNvPr id="8" name="pasted-movie.png" descr="pasted-movie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127000" y="88900"/>
              <a:ext cx="2044284" cy="89698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9" name="pasted-movie.png" descr="pasted-movie.png"/>
            <p:cNvPicPr>
              <a:picLocks noChangeAspect="1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-1" y="0"/>
              <a:ext cx="2298286" cy="12271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3" name="pasted-movie.png"/>
          <p:cNvGrpSpPr/>
          <p:nvPr/>
        </p:nvGrpSpPr>
        <p:grpSpPr>
          <a:xfrm>
            <a:off x="22303685" y="12422437"/>
            <a:ext cx="1878820" cy="1341203"/>
            <a:chOff x="0" y="-1"/>
            <a:chExt cx="1878819" cy="1341202"/>
          </a:xfrm>
        </p:grpSpPr>
        <p:pic>
          <p:nvPicPr>
            <p:cNvPr id="11" name="pasted-movie.png" descr="pasted-movie.png"/>
            <p:cNvPicPr>
              <a:picLocks noChangeAspect="1"/>
            </p:cNvPicPr>
            <p:nvPr/>
          </p:nvPicPr>
          <p:blipFill>
            <a:blip r:embed="rId9">
              <a:extLst/>
            </a:blip>
            <a:stretch>
              <a:fillRect/>
            </a:stretch>
          </p:blipFill>
          <p:spPr>
            <a:xfrm>
              <a:off x="127000" y="88901"/>
              <a:ext cx="1624817" cy="101099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2" name="pasted-movie.png" descr="pasted-movie.png"/>
            <p:cNvPicPr>
              <a:picLocks noChangeAspect="1"/>
            </p:cNvPicPr>
            <p:nvPr/>
          </p:nvPicPr>
          <p:blipFill>
            <a:blip r:embed="rId10">
              <a:extLst/>
            </a:blip>
            <a:stretch>
              <a:fillRect/>
            </a:stretch>
          </p:blipFill>
          <p:spPr>
            <a:xfrm>
              <a:off x="-1" y="-2"/>
              <a:ext cx="1878820" cy="134120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4" name="GIIA"/>
          <p:cNvSpPr txBox="1"/>
          <p:nvPr/>
        </p:nvSpPr>
        <p:spPr>
          <a:xfrm>
            <a:off x="1884163" y="308991"/>
            <a:ext cx="1287781" cy="8084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GIIA</a:t>
            </a:r>
          </a:p>
        </p:txBody>
      </p:sp>
      <p:sp>
        <p:nvSpPr>
          <p:cNvPr id="15" name="Body Level One…"/>
          <p:cNvSpPr txBox="1"/>
          <p:nvPr>
            <p:ph type="body" idx="1" hasCustomPrompt="1"/>
          </p:nvPr>
        </p:nvSpPr>
        <p:spPr>
          <a:xfrm>
            <a:off x="1206500" y="4248503"/>
            <a:ext cx="21971000" cy="82560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numCol="2" spcCol="109855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6" name="Title Text"/>
          <p:cNvSpPr txBox="1"/>
          <p:nvPr>
            <p:ph type="title"/>
          </p:nvPr>
        </p:nvSpPr>
        <p:spPr>
          <a:xfrm>
            <a:off x="3653366" y="2743200"/>
            <a:ext cx="19507201" cy="15053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17" name="Slide Number"/>
          <p:cNvSpPr txBox="1"/>
          <p:nvPr>
            <p:ph type="sldNum" sz="quarter" idx="2"/>
          </p:nvPr>
        </p:nvSpPr>
        <p:spPr>
          <a:xfrm>
            <a:off x="12001500" y="13080999"/>
            <a:ext cx="368504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ctr" defTabSz="584200">
              <a:lnSpc>
                <a:spcPct val="100000"/>
              </a:lnSpc>
              <a:spcBef>
                <a:spcPts val="0"/>
              </a:spcBef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1"/>
    <p:sldLayoutId id="2147483650" r:id="rId12"/>
    <p:sldLayoutId id="2147483651" r:id="rId13"/>
    <p:sldLayoutId id="2147483652" r:id="rId14"/>
    <p:sldLayoutId id="2147483653" r:id="rId15"/>
    <p:sldLayoutId id="2147483654" r:id="rId16"/>
    <p:sldLayoutId id="2147483655" r:id="rId17"/>
    <p:sldLayoutId id="2147483656" r:id="rId18"/>
    <p:sldLayoutId id="2147483657" r:id="rId19"/>
    <p:sldLayoutId id="2147483658" r:id="rId20"/>
    <p:sldLayoutId id="2147483659" r:id="rId21"/>
    <p:sldLayoutId id="2147483660" r:id="rId22"/>
    <p:sldLayoutId id="2147483661" r:id="rId23"/>
    <p:sldLayoutId id="2147483662" r:id="rId24"/>
    <p:sldLayoutId id="2147483663" r:id="rId25"/>
    <p:sldLayoutId id="2147483664" r:id="rId26"/>
    <p:sldLayoutId id="2147483665" r:id="rId27"/>
    <p:sldLayoutId id="2147483666" r:id="rId28"/>
  </p:sldLayoutIdLst>
  <p:transition xmlns:p14="http://schemas.microsoft.com/office/powerpoint/2010/main" spd="med" advClick="1"/>
  <p:txStyles>
    <p:titleStyle>
      <a:lvl1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19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Fabio Pizzul"/>
          <p:cNvSpPr txBox="1"/>
          <p:nvPr>
            <p:ph type="title" idx="4294967295"/>
          </p:nvPr>
        </p:nvSpPr>
        <p:spPr>
          <a:xfrm>
            <a:off x="10276361" y="8788751"/>
            <a:ext cx="12569299" cy="1430386"/>
          </a:xfrm>
          <a:prstGeom prst="rect">
            <a:avLst/>
          </a:prstGeom>
        </p:spPr>
        <p:txBody>
          <a:bodyPr/>
          <a:lstStyle>
            <a:lvl1pPr defTabSz="2389570">
              <a:defRPr spc="-133" sz="5800">
                <a:solidFill>
                  <a:srgbClr val="FFFFFF"/>
                </a:solidFill>
              </a:defRPr>
            </a:lvl1pPr>
          </a:lstStyle>
          <a:p>
            <a:pPr/>
            <a:r>
              <a:t>Fabrizio Degni</a:t>
            </a:r>
          </a:p>
        </p:txBody>
      </p:sp>
      <p:sp>
        <p:nvSpPr>
          <p:cNvPr id="212" name="Giornalista, presidente Ambrosianeum"/>
          <p:cNvSpPr txBox="1"/>
          <p:nvPr/>
        </p:nvSpPr>
        <p:spPr>
          <a:xfrm>
            <a:off x="11336712" y="9807753"/>
            <a:ext cx="13250867" cy="1844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41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presidente italiano del Global Council for Responsable AI, direttore dipartimento ENIA® per innovazione e digitalizzazione.</a:t>
            </a:r>
          </a:p>
        </p:txBody>
      </p:sp>
      <p:sp>
        <p:nvSpPr>
          <p:cNvPr id="213" name="Fabio Pizzul"/>
          <p:cNvSpPr txBox="1"/>
          <p:nvPr/>
        </p:nvSpPr>
        <p:spPr>
          <a:xfrm>
            <a:off x="7820410" y="5810347"/>
            <a:ext cx="12569299" cy="14303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>
            <a:lvl1pPr defTabSz="2389570">
              <a:lnSpc>
                <a:spcPct val="80000"/>
              </a:lnSpc>
              <a:spcBef>
                <a:spcPts val="0"/>
              </a:spcBef>
              <a:defRPr b="1" spc="-131" sz="5700">
                <a:solidFill>
                  <a:srgbClr val="FFFFFF"/>
                </a:solidFill>
              </a:defRPr>
            </a:lvl1pPr>
          </a:lstStyle>
          <a:p>
            <a:pPr/>
            <a:r>
              <a:t>Federica Maria Rita Livelli</a:t>
            </a:r>
          </a:p>
        </p:txBody>
      </p:sp>
      <p:sp>
        <p:nvSpPr>
          <p:cNvPr id="214" name="ENIA®️ , docente universitaria BCI Cyber Resilience Committee"/>
          <p:cNvSpPr txBox="1"/>
          <p:nvPr/>
        </p:nvSpPr>
        <p:spPr>
          <a:xfrm>
            <a:off x="8818627" y="6929704"/>
            <a:ext cx="12373821" cy="13169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4000">
                <a:solidFill>
                  <a:srgbClr val="FFFFFF"/>
                </a:solidFill>
              </a:defRPr>
            </a:lvl1pPr>
          </a:lstStyle>
          <a:p>
            <a:pPr/>
            <a:r>
              <a:t>ENIA®️ , docente universitaria BCI Cyber Resilience Committee</a:t>
            </a:r>
          </a:p>
        </p:txBody>
      </p:sp>
      <p:grpSp>
        <p:nvGrpSpPr>
          <p:cNvPr id="217" name="pasted-movie.png"/>
          <p:cNvGrpSpPr/>
          <p:nvPr/>
        </p:nvGrpSpPr>
        <p:grpSpPr>
          <a:xfrm>
            <a:off x="4948599" y="5803357"/>
            <a:ext cx="2726470" cy="2701866"/>
            <a:chOff x="0" y="0"/>
            <a:chExt cx="2726469" cy="2701864"/>
          </a:xfrm>
        </p:grpSpPr>
        <p:pic>
          <p:nvPicPr>
            <p:cNvPr id="216" name="pasted-movie.png" descr="pasted-movie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203200" y="203200"/>
              <a:ext cx="2320070" cy="2257365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15" name="pasted-movie.png" descr="pasted-movie.png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2726470" cy="2701865"/>
            </a:xfrm>
            <a:prstGeom prst="rect">
              <a:avLst/>
            </a:prstGeom>
            <a:effectLst/>
          </p:spPr>
        </p:pic>
      </p:grpSp>
      <p:grpSp>
        <p:nvGrpSpPr>
          <p:cNvPr id="220" name="pasted-movie.png"/>
          <p:cNvGrpSpPr/>
          <p:nvPr/>
        </p:nvGrpSpPr>
        <p:grpSpPr>
          <a:xfrm>
            <a:off x="6823065" y="9034663"/>
            <a:ext cx="2856046" cy="2868892"/>
            <a:chOff x="0" y="0"/>
            <a:chExt cx="2856044" cy="2868890"/>
          </a:xfrm>
        </p:grpSpPr>
        <p:pic>
          <p:nvPicPr>
            <p:cNvPr id="219" name="pasted-movie.png" descr="pasted-movie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203200" y="203200"/>
              <a:ext cx="2449645" cy="2424391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18" name="pasted-movie.png" descr="pasted-movie.png"/>
            <p:cNvPicPr>
              <a:picLocks noChangeAspect="0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0" y="0"/>
              <a:ext cx="2856045" cy="2868891"/>
            </a:xfrm>
            <a:prstGeom prst="rect">
              <a:avLst/>
            </a:prstGeom>
            <a:effectLst/>
          </p:spPr>
        </p:pic>
      </p:grpSp>
      <p:grpSp>
        <p:nvGrpSpPr>
          <p:cNvPr id="223" name="pasted-movie.png"/>
          <p:cNvGrpSpPr/>
          <p:nvPr/>
        </p:nvGrpSpPr>
        <p:grpSpPr>
          <a:xfrm>
            <a:off x="3054812" y="2427181"/>
            <a:ext cx="2726471" cy="2640281"/>
            <a:chOff x="0" y="0"/>
            <a:chExt cx="2726469" cy="2640280"/>
          </a:xfrm>
        </p:grpSpPr>
        <p:pic>
          <p:nvPicPr>
            <p:cNvPr id="222" name="pasted-movie.png" descr="pasted-movie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203200" y="203200"/>
              <a:ext cx="2320070" cy="2195781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21" name="pasted-movie.png" descr="pasted-movie.png"/>
            <p:cNvPicPr>
              <a:picLocks noChangeAspect="0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0" y="0"/>
              <a:ext cx="2726470" cy="2640281"/>
            </a:xfrm>
            <a:prstGeom prst="rect">
              <a:avLst/>
            </a:prstGeom>
            <a:effectLst/>
          </p:spPr>
        </p:pic>
      </p:grpSp>
      <p:sp>
        <p:nvSpPr>
          <p:cNvPr id="224" name="Fabio Pizzul"/>
          <p:cNvSpPr txBox="1"/>
          <p:nvPr/>
        </p:nvSpPr>
        <p:spPr>
          <a:xfrm>
            <a:off x="6359725" y="2382829"/>
            <a:ext cx="12569299" cy="14303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>
            <a:lvl1pPr defTabSz="2389570">
              <a:lnSpc>
                <a:spcPct val="80000"/>
              </a:lnSpc>
              <a:spcBef>
                <a:spcPts val="0"/>
              </a:spcBef>
              <a:defRPr b="1" spc="-131" sz="5700">
                <a:solidFill>
                  <a:srgbClr val="FFFFFF"/>
                </a:solidFill>
              </a:defRPr>
            </a:lvl1pPr>
          </a:lstStyle>
          <a:p>
            <a:pPr/>
            <a:r>
              <a:t>Percosma Visconti</a:t>
            </a:r>
          </a:p>
        </p:txBody>
      </p:sp>
      <p:sp>
        <p:nvSpPr>
          <p:cNvPr id="225" name="EU Standard Leader &quot;AI Trustworthiness Framework&quot; | Co-Founder of DEXAI | Researcher"/>
          <p:cNvSpPr txBox="1"/>
          <p:nvPr/>
        </p:nvSpPr>
        <p:spPr>
          <a:xfrm>
            <a:off x="6765521" y="3489767"/>
            <a:ext cx="12373822" cy="12470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4000">
                <a:solidFill>
                  <a:srgbClr val="FFFFFF"/>
                </a:solidFill>
              </a:defRPr>
            </a:lvl1pPr>
          </a:lstStyle>
          <a:p>
            <a:pPr/>
            <a:r>
              <a:t>EU Standard Leader "AI Trustworthiness Framework" | Co-Founder of DEXAI | Researcher</a:t>
            </a:r>
          </a:p>
        </p:txBody>
      </p:sp>
      <p:sp>
        <p:nvSpPr>
          <p:cNvPr id="226" name="ETICA E NORMAZIONE"/>
          <p:cNvSpPr txBox="1"/>
          <p:nvPr/>
        </p:nvSpPr>
        <p:spPr>
          <a:xfrm>
            <a:off x="8369840" y="482394"/>
            <a:ext cx="6897320" cy="8205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>
                <a:solidFill>
                  <a:srgbClr val="FFFFFF"/>
                </a:solidFill>
              </a:defRPr>
            </a:lvl1pPr>
          </a:lstStyle>
          <a:p>
            <a:pPr/>
            <a:r>
              <a:t>ETICA E NORMAZIONE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33_DynamicLight">
  <a:themeElements>
    <a:clrScheme name="33_DynamicLigh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33_DynamicLight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33_Dynamic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7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7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33_DynamicLight">
  <a:themeElements>
    <a:clrScheme name="33_DynamicLigh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33_DynamicLight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33_Dynamic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7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7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