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2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7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_rels/presentation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10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1.jpeg" ContentType="image/jpeg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6" r:id="rId3"/>
    <p:sldMasterId id="2147483658" r:id="rId4"/>
    <p:sldMasterId id="2147483660" r:id="rId5"/>
    <p:sldMasterId id="2147483662" r:id="rId6"/>
    <p:sldMasterId id="2147483666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6.xml"/><Relationship Id="rId4" Type="http://schemas.openxmlformats.org/officeDocument/2006/relationships/slideMaster" Target="slideMasters/slideMaster7.xml"/><Relationship Id="rId5" Type="http://schemas.openxmlformats.org/officeDocument/2006/relationships/slideMaster" Target="slideMasters/slideMaster8.xml"/><Relationship Id="rId6" Type="http://schemas.openxmlformats.org/officeDocument/2006/relationships/slideMaster" Target="slideMasters/slideMaster9.xml"/><Relationship Id="rId7" Type="http://schemas.openxmlformats.org/officeDocument/2006/relationships/slideMaster" Target="slideMasters/slideMaster12.xml"/><Relationship Id="rId8" Type="http://schemas.openxmlformats.org/officeDocument/2006/relationships/notesMaster" Target="notesMasters/notesMaster1.xml"/><Relationship Id="rId9" Type="http://schemas.openxmlformats.org/officeDocument/2006/relationships/slide" Target="slides/slide1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sldImg"/>
          </p:nvPr>
        </p:nvSpPr>
        <p:spPr>
          <a:xfrm>
            <a:off x="0" y="81252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it-IT" sz="44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move the slide</a:t>
            </a:r>
            <a:endParaRPr b="0" lang="it-IT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it-IT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Click to edit the notes format</a:t>
            </a:r>
            <a:endParaRPr b="0" lang="it-IT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it-IT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it-IT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2" name="PlaceHolder 4"/>
          <p:cNvSpPr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it-IT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it-IT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it-IT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3" name="PlaceHolder 5"/>
          <p:cNvSpPr>
            <a:spLocks noGrp="1"/>
          </p:cNvSpPr>
          <p:nvPr>
            <p:ph type="ft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it-IT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it-IT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it-IT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154" name="PlaceHolder 6"/>
          <p:cNvSpPr>
            <a:spLocks noGrp="1"/>
          </p:cNvSpPr>
          <p:nvPr>
            <p:ph type="sldNum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it-IT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3F5547BA-0CA5-4283-B69D-CBEFCE368715}" type="slidenum">
              <a:rPr b="0" lang="it-IT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1</a:t>
            </a:fld>
            <a:endParaRPr b="0" lang="it-IT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2240" cy="4003920"/>
          </a:xfrm>
          <a:prstGeom prst="rect">
            <a:avLst/>
          </a:prstGeom>
          <a:ln w="0">
            <a:noFill/>
          </a:ln>
        </p:spPr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2600" cy="480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it-IT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IN realtà UNI è un ecosistema costituito da UNI e dai suoi EEFF dove UNINFO è titolato a seguire la normazione ICT</a:t>
            </a:r>
            <a:endParaRPr b="0" lang="it-IT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2240" cy="4003920"/>
          </a:xfrm>
          <a:prstGeom prst="rect">
            <a:avLst/>
          </a:prstGeom>
          <a:ln w="0">
            <a:noFill/>
          </a:ln>
        </p:spPr>
      </p:sp>
      <p:sp>
        <p:nvSpPr>
          <p:cNvPr id="20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2600" cy="4806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it-IT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MPEG</a:t>
            </a:r>
            <a:endParaRPr b="0" lang="it-IT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it-IT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&lt;press&gt; ITS &lt;press&gt; Qualitaà dei dati</a:t>
            </a:r>
            <a:endParaRPr b="0" lang="it-IT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it-IT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&lt;press&gt; Automazione, Blockchain, eHealth, eAccessibility, smart card (eIDAS), eBSF</a:t>
            </a:r>
            <a:br>
              <a:rPr sz="2000"/>
            </a:br>
            <a:r>
              <a:rPr b="0" lang="it-IT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&lt;press&gt;APNR, AI, QT</a:t>
            </a:r>
            <a:br>
              <a:rPr sz="2000"/>
            </a:br>
            <a:r>
              <a:rPr b="0" lang="it-IT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&lt;press&gt;4.0</a:t>
            </a:r>
            <a:endParaRPr b="0" lang="it-IT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it-IT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&lt;press&gt;Additive</a:t>
            </a:r>
            <a:endParaRPr b="0" lang="it-IT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it-IT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&lt;press&gt;DPP</a:t>
            </a:r>
            <a:endParaRPr b="0" lang="it-IT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it-IT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&lt;press&gt;Data,datetc</a:t>
            </a:r>
            <a:endParaRPr b="0" lang="it-IT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it-IT" sz="2000" strike="noStrike" u="none">
                <a:solidFill>
                  <a:srgbClr val="000000"/>
                </a:solidFill>
                <a:effectLst/>
                <a:uFillTx/>
                <a:latin typeface="Arial"/>
              </a:rPr>
              <a:t>&lt;press&gt;IT Security</a:t>
            </a:r>
            <a:endParaRPr b="0" lang="it-IT" sz="20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image" Target="../media/image2.png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image" Target="../media/image2.png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Blank">
    <p:bg>
      <p:bgPr>
        <a:gradFill rotWithShape="0">
          <a:gsLst>
            <a:gs pos="50000">
              <a:srgbClr val="4169ae"/>
            </a:gs>
            <a:gs pos="100000">
              <a:srgbClr val="c0cce3"/>
            </a:gs>
          </a:gsLst>
          <a:lin ang="18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462_ 3" descr=""/>
          <p:cNvPicPr/>
          <p:nvPr/>
        </p:nvPicPr>
        <p:blipFill>
          <a:blip r:embed="rId2"/>
          <a:stretch/>
        </p:blipFill>
        <p:spPr>
          <a:xfrm>
            <a:off x="138960" y="6435360"/>
            <a:ext cx="1194120" cy="387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" name="object 50" descr=""/>
          <p:cNvPicPr/>
          <p:nvPr/>
        </p:nvPicPr>
        <p:blipFill>
          <a:blip r:embed="rId3"/>
          <a:stretch/>
        </p:blipFill>
        <p:spPr>
          <a:xfrm>
            <a:off x="10271880" y="6211080"/>
            <a:ext cx="1890360" cy="73620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2" name="Group 10"/>
          <p:cNvGrpSpPr/>
          <p:nvPr/>
        </p:nvGrpSpPr>
        <p:grpSpPr>
          <a:xfrm>
            <a:off x="1481760" y="6379920"/>
            <a:ext cx="8597520" cy="471600"/>
            <a:chOff x="1481760" y="6379920"/>
            <a:chExt cx="8597520" cy="471600"/>
          </a:xfrm>
        </p:grpSpPr>
        <p:sp>
          <p:nvSpPr>
            <p:cNvPr id="3" name="CustomShape 5_ 10"/>
            <p:cNvSpPr/>
            <p:nvPr/>
          </p:nvSpPr>
          <p:spPr>
            <a:xfrm rot="5400000">
              <a:off x="5361480" y="2812320"/>
              <a:ext cx="159120" cy="7918560"/>
            </a:xfrm>
            <a:prstGeom prst="rect">
              <a:avLst/>
            </a:prstGeom>
            <a:solidFill>
              <a:srgbClr val="c5cce6"/>
            </a:solidFill>
            <a:ln w="2556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it-IT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grpSp>
          <p:nvGrpSpPr>
            <p:cNvPr id="4" name="Group 13"/>
            <p:cNvGrpSpPr/>
            <p:nvPr/>
          </p:nvGrpSpPr>
          <p:grpSpPr>
            <a:xfrm>
              <a:off x="2077560" y="6379920"/>
              <a:ext cx="8001720" cy="430560"/>
              <a:chOff x="2077560" y="6379920"/>
              <a:chExt cx="8001720" cy="430560"/>
            </a:xfrm>
          </p:grpSpPr>
          <p:sp>
            <p:nvSpPr>
              <p:cNvPr id="5" name="CustomShape 7_ 9"/>
              <p:cNvSpPr/>
              <p:nvPr/>
            </p:nvSpPr>
            <p:spPr>
              <a:xfrm>
                <a:off x="2077560" y="6483600"/>
                <a:ext cx="8001720" cy="228960"/>
              </a:xfrm>
              <a:prstGeom prst="rect">
                <a:avLst/>
              </a:prstGeom>
              <a:solidFill>
                <a:srgbClr val="4b65a0"/>
              </a:solidFill>
              <a:ln w="255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>
                  <a:lnSpc>
                    <a:spcPct val="100000"/>
                  </a:lnSpc>
                </a:pPr>
                <a:endParaRPr b="0" lang="it-IT" sz="1800" strike="noStrike" u="none">
                  <a:solidFill>
                    <a:srgbClr val="000000"/>
                  </a:solidFill>
                  <a:effectLst/>
                  <a:uFillTx/>
                  <a:latin typeface="Arial"/>
                  <a:ea typeface="DejaVu Sans"/>
                </a:endParaRPr>
              </a:p>
            </p:txBody>
          </p:sp>
          <p:sp>
            <p:nvSpPr>
              <p:cNvPr id="6" name="CustomShape 8_ 10"/>
              <p:cNvSpPr/>
              <p:nvPr/>
            </p:nvSpPr>
            <p:spPr>
              <a:xfrm>
                <a:off x="2094120" y="6379920"/>
                <a:ext cx="7967880" cy="430560"/>
              </a:xfrm>
              <a:custGeom>
                <a:avLst/>
                <a:gdLst>
                  <a:gd name="textAreaLeft" fmla="*/ 0 w 7967880"/>
                  <a:gd name="textAreaRight" fmla="*/ 7976880 w 7967880"/>
                  <a:gd name="textAreaTop" fmla="*/ 0 h 430560"/>
                  <a:gd name="textAreaBottom" fmla="*/ 439560 h 4305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 defTabSz="914400">
                  <a:lnSpc>
                    <a:spcPct val="108000"/>
                  </a:lnSpc>
                </a:pPr>
                <a:r>
                  <a:rPr b="1" lang="it-IT" sz="1300" strike="noStrike" u="none">
                    <a:solidFill>
                      <a:srgbClr val="eeeeee"/>
                    </a:solidFill>
                    <a:effectLst/>
                    <a:uFillTx/>
                    <a:latin typeface="IBM Plex Sans Condensed"/>
                    <a:ea typeface="DejaVu Sans"/>
                  </a:rPr>
                  <a:t>Cybersecurity &amp; AI | 20 giugno Monza</a:t>
                </a:r>
                <a:endParaRPr b="0" lang="it-IT" sz="13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</p:grpSp>
      </p:grpSp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it-IT" sz="4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it-IT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it-IT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9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it-IT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97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it-IT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Sit">
    <p:bg>
      <p:bgPr>
        <a:gradFill rotWithShape="0">
          <a:gsLst>
            <a:gs pos="50000">
              <a:srgbClr val="4169ae"/>
            </a:gs>
            <a:gs pos="100000">
              <a:srgbClr val="c0cce3"/>
            </a:gs>
          </a:gsLst>
          <a:lin ang="18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4" descr=""/>
          <p:cNvPicPr/>
          <p:nvPr/>
        </p:nvPicPr>
        <p:blipFill>
          <a:blip r:embed="rId2"/>
          <a:stretch/>
        </p:blipFill>
        <p:spPr>
          <a:xfrm>
            <a:off x="318240" y="2202480"/>
            <a:ext cx="3719160" cy="4144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9" name="Picture 462_ 3" descr=""/>
          <p:cNvPicPr/>
          <p:nvPr/>
        </p:nvPicPr>
        <p:blipFill>
          <a:blip r:embed="rId3"/>
          <a:stretch/>
        </p:blipFill>
        <p:spPr>
          <a:xfrm>
            <a:off x="138960" y="6435360"/>
            <a:ext cx="1194120" cy="387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0" name="object 50" descr=""/>
          <p:cNvPicPr/>
          <p:nvPr/>
        </p:nvPicPr>
        <p:blipFill>
          <a:blip r:embed="rId4"/>
          <a:stretch/>
        </p:blipFill>
        <p:spPr>
          <a:xfrm>
            <a:off x="10271880" y="6211080"/>
            <a:ext cx="1890360" cy="73620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101" name="Group 10"/>
          <p:cNvGrpSpPr/>
          <p:nvPr/>
        </p:nvGrpSpPr>
        <p:grpSpPr>
          <a:xfrm>
            <a:off x="1481760" y="6379920"/>
            <a:ext cx="8597520" cy="471600"/>
            <a:chOff x="1481760" y="6379920"/>
            <a:chExt cx="8597520" cy="471600"/>
          </a:xfrm>
        </p:grpSpPr>
        <p:sp>
          <p:nvSpPr>
            <p:cNvPr id="102" name="CustomShape 5_ 10"/>
            <p:cNvSpPr/>
            <p:nvPr/>
          </p:nvSpPr>
          <p:spPr>
            <a:xfrm rot="5400000">
              <a:off x="5361480" y="2812320"/>
              <a:ext cx="159120" cy="7918560"/>
            </a:xfrm>
            <a:prstGeom prst="rect">
              <a:avLst/>
            </a:prstGeom>
            <a:solidFill>
              <a:srgbClr val="c5cce6"/>
            </a:solidFill>
            <a:ln w="2556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it-IT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grpSp>
          <p:nvGrpSpPr>
            <p:cNvPr id="103" name="Group 13"/>
            <p:cNvGrpSpPr/>
            <p:nvPr/>
          </p:nvGrpSpPr>
          <p:grpSpPr>
            <a:xfrm>
              <a:off x="2077560" y="6379920"/>
              <a:ext cx="8001720" cy="430560"/>
              <a:chOff x="2077560" y="6379920"/>
              <a:chExt cx="8001720" cy="430560"/>
            </a:xfrm>
          </p:grpSpPr>
          <p:sp>
            <p:nvSpPr>
              <p:cNvPr id="104" name="CustomShape 7_ 9"/>
              <p:cNvSpPr/>
              <p:nvPr/>
            </p:nvSpPr>
            <p:spPr>
              <a:xfrm>
                <a:off x="2077560" y="6483600"/>
                <a:ext cx="8001720" cy="228960"/>
              </a:xfrm>
              <a:prstGeom prst="rect">
                <a:avLst/>
              </a:prstGeom>
              <a:solidFill>
                <a:srgbClr val="4b65a0"/>
              </a:solidFill>
              <a:ln w="255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>
                  <a:lnSpc>
                    <a:spcPct val="100000"/>
                  </a:lnSpc>
                </a:pPr>
                <a:endParaRPr b="0" lang="it-IT" sz="1800" strike="noStrike" u="none">
                  <a:solidFill>
                    <a:srgbClr val="000000"/>
                  </a:solidFill>
                  <a:effectLst/>
                  <a:uFillTx/>
                  <a:latin typeface="Arial"/>
                  <a:ea typeface="DejaVu Sans"/>
                </a:endParaRPr>
              </a:p>
            </p:txBody>
          </p:sp>
          <p:sp>
            <p:nvSpPr>
              <p:cNvPr id="105" name="CustomShape 8_ 10"/>
              <p:cNvSpPr/>
              <p:nvPr/>
            </p:nvSpPr>
            <p:spPr>
              <a:xfrm>
                <a:off x="2094120" y="6379920"/>
                <a:ext cx="7967880" cy="430560"/>
              </a:xfrm>
              <a:custGeom>
                <a:avLst/>
                <a:gdLst>
                  <a:gd name="textAreaLeft" fmla="*/ 0 w 7967880"/>
                  <a:gd name="textAreaRight" fmla="*/ 7976880 w 7967880"/>
                  <a:gd name="textAreaTop" fmla="*/ 0 h 430560"/>
                  <a:gd name="textAreaBottom" fmla="*/ 439560 h 4305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 defTabSz="914400">
                  <a:lnSpc>
                    <a:spcPct val="108000"/>
                  </a:lnSpc>
                </a:pPr>
                <a:r>
                  <a:rPr b="1" lang="it-IT" sz="1300" strike="noStrike" u="none">
                    <a:solidFill>
                      <a:srgbClr val="eeeeee"/>
                    </a:solidFill>
                    <a:effectLst/>
                    <a:uFillTx/>
                    <a:latin typeface="IBM Plex Sans Condensed"/>
                    <a:ea typeface="DejaVu Sans"/>
                  </a:rPr>
                  <a:t>Cybersecurity &amp; AI | 20 giugno Monza</a:t>
                </a:r>
                <a:endParaRPr b="0" lang="it-IT" sz="13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</p:grpSp>
      </p:grpSp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Default 4">
    <p:bg>
      <p:bgPr>
        <a:gradFill rotWithShape="0">
          <a:gsLst>
            <a:gs pos="50000">
              <a:srgbClr val="4169ae"/>
            </a:gs>
            <a:gs pos="100000">
              <a:srgbClr val="c0cce3"/>
            </a:gs>
          </a:gsLst>
          <a:lin ang="18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Picture 4" descr=""/>
          <p:cNvPicPr/>
          <p:nvPr/>
        </p:nvPicPr>
        <p:blipFill>
          <a:blip r:embed="rId2"/>
          <a:stretch/>
        </p:blipFill>
        <p:spPr>
          <a:xfrm>
            <a:off x="318240" y="2202480"/>
            <a:ext cx="3719160" cy="4144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9" name="Picture 462_ 3" descr=""/>
          <p:cNvPicPr/>
          <p:nvPr/>
        </p:nvPicPr>
        <p:blipFill>
          <a:blip r:embed="rId3"/>
          <a:stretch/>
        </p:blipFill>
        <p:spPr>
          <a:xfrm>
            <a:off x="138960" y="6435360"/>
            <a:ext cx="1194120" cy="387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10" name="object 50" descr=""/>
          <p:cNvPicPr/>
          <p:nvPr/>
        </p:nvPicPr>
        <p:blipFill>
          <a:blip r:embed="rId4"/>
          <a:stretch/>
        </p:blipFill>
        <p:spPr>
          <a:xfrm>
            <a:off x="10271880" y="6211080"/>
            <a:ext cx="1890360" cy="73620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111" name="Group 10"/>
          <p:cNvGrpSpPr/>
          <p:nvPr/>
        </p:nvGrpSpPr>
        <p:grpSpPr>
          <a:xfrm>
            <a:off x="1481760" y="6379920"/>
            <a:ext cx="8597520" cy="471600"/>
            <a:chOff x="1481760" y="6379920"/>
            <a:chExt cx="8597520" cy="471600"/>
          </a:xfrm>
        </p:grpSpPr>
        <p:sp>
          <p:nvSpPr>
            <p:cNvPr id="112" name="CustomShape 5_ 10"/>
            <p:cNvSpPr/>
            <p:nvPr/>
          </p:nvSpPr>
          <p:spPr>
            <a:xfrm rot="5400000">
              <a:off x="5361480" y="2812320"/>
              <a:ext cx="159120" cy="7918560"/>
            </a:xfrm>
            <a:prstGeom prst="rect">
              <a:avLst/>
            </a:prstGeom>
            <a:solidFill>
              <a:srgbClr val="c5cce6"/>
            </a:solidFill>
            <a:ln w="2556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it-IT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grpSp>
          <p:nvGrpSpPr>
            <p:cNvPr id="113" name="Group 13"/>
            <p:cNvGrpSpPr/>
            <p:nvPr/>
          </p:nvGrpSpPr>
          <p:grpSpPr>
            <a:xfrm>
              <a:off x="2077560" y="6379920"/>
              <a:ext cx="8001720" cy="430560"/>
              <a:chOff x="2077560" y="6379920"/>
              <a:chExt cx="8001720" cy="430560"/>
            </a:xfrm>
          </p:grpSpPr>
          <p:sp>
            <p:nvSpPr>
              <p:cNvPr id="114" name="CustomShape 7_ 9"/>
              <p:cNvSpPr/>
              <p:nvPr/>
            </p:nvSpPr>
            <p:spPr>
              <a:xfrm>
                <a:off x="2077560" y="6483600"/>
                <a:ext cx="8001720" cy="228960"/>
              </a:xfrm>
              <a:prstGeom prst="rect">
                <a:avLst/>
              </a:prstGeom>
              <a:solidFill>
                <a:srgbClr val="4b65a0"/>
              </a:solidFill>
              <a:ln w="255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>
                  <a:lnSpc>
                    <a:spcPct val="100000"/>
                  </a:lnSpc>
                </a:pPr>
                <a:endParaRPr b="0" lang="it-IT" sz="1800" strike="noStrike" u="none">
                  <a:solidFill>
                    <a:srgbClr val="000000"/>
                  </a:solidFill>
                  <a:effectLst/>
                  <a:uFillTx/>
                  <a:latin typeface="Arial"/>
                  <a:ea typeface="DejaVu Sans"/>
                </a:endParaRPr>
              </a:p>
            </p:txBody>
          </p:sp>
          <p:sp>
            <p:nvSpPr>
              <p:cNvPr id="115" name="CustomShape 8_ 10"/>
              <p:cNvSpPr/>
              <p:nvPr/>
            </p:nvSpPr>
            <p:spPr>
              <a:xfrm>
                <a:off x="2094120" y="6379920"/>
                <a:ext cx="7967880" cy="430560"/>
              </a:xfrm>
              <a:custGeom>
                <a:avLst/>
                <a:gdLst>
                  <a:gd name="textAreaLeft" fmla="*/ 0 w 7967880"/>
                  <a:gd name="textAreaRight" fmla="*/ 7976880 w 7967880"/>
                  <a:gd name="textAreaTop" fmla="*/ 0 h 430560"/>
                  <a:gd name="textAreaBottom" fmla="*/ 439560 h 4305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 defTabSz="914400">
                  <a:lnSpc>
                    <a:spcPct val="108000"/>
                  </a:lnSpc>
                </a:pPr>
                <a:r>
                  <a:rPr b="1" lang="it-IT" sz="1300" strike="noStrike" u="none">
                    <a:solidFill>
                      <a:srgbClr val="eeeeee"/>
                    </a:solidFill>
                    <a:effectLst/>
                    <a:uFillTx/>
                    <a:latin typeface="IBM Plex Sans Condensed"/>
                    <a:ea typeface="DejaVu Sans"/>
                  </a:rPr>
                  <a:t>Cybersecurity &amp; AI | 20 giugno Monza</a:t>
                </a:r>
                <a:endParaRPr b="0" lang="it-IT" sz="13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</p:grpSp>
      </p:grpSp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 5">
    <p:bg>
      <p:bgPr>
        <a:gradFill rotWithShape="0">
          <a:gsLst>
            <a:gs pos="50000">
              <a:srgbClr val="4169ae"/>
            </a:gs>
            <a:gs pos="100000">
              <a:srgbClr val="c0cce3"/>
            </a:gs>
          </a:gsLst>
          <a:lin ang="18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Picture 4" descr=""/>
          <p:cNvPicPr/>
          <p:nvPr/>
        </p:nvPicPr>
        <p:blipFill>
          <a:blip r:embed="rId2"/>
          <a:stretch/>
        </p:blipFill>
        <p:spPr>
          <a:xfrm>
            <a:off x="318240" y="2202480"/>
            <a:ext cx="3719160" cy="4144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22" name="Picture 462_ 3" descr=""/>
          <p:cNvPicPr/>
          <p:nvPr/>
        </p:nvPicPr>
        <p:blipFill>
          <a:blip r:embed="rId3"/>
          <a:stretch/>
        </p:blipFill>
        <p:spPr>
          <a:xfrm>
            <a:off x="138960" y="6435360"/>
            <a:ext cx="1194120" cy="387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23" name="object 50" descr=""/>
          <p:cNvPicPr/>
          <p:nvPr/>
        </p:nvPicPr>
        <p:blipFill>
          <a:blip r:embed="rId4"/>
          <a:stretch/>
        </p:blipFill>
        <p:spPr>
          <a:xfrm>
            <a:off x="10271880" y="6211080"/>
            <a:ext cx="1890360" cy="73620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124" name="Group 10"/>
          <p:cNvGrpSpPr/>
          <p:nvPr/>
        </p:nvGrpSpPr>
        <p:grpSpPr>
          <a:xfrm>
            <a:off x="1481760" y="6379920"/>
            <a:ext cx="8597520" cy="471600"/>
            <a:chOff x="1481760" y="6379920"/>
            <a:chExt cx="8597520" cy="471600"/>
          </a:xfrm>
        </p:grpSpPr>
        <p:sp>
          <p:nvSpPr>
            <p:cNvPr id="125" name="CustomShape 5_ 10"/>
            <p:cNvSpPr/>
            <p:nvPr/>
          </p:nvSpPr>
          <p:spPr>
            <a:xfrm rot="5400000">
              <a:off x="5361480" y="2812320"/>
              <a:ext cx="159120" cy="7918560"/>
            </a:xfrm>
            <a:prstGeom prst="rect">
              <a:avLst/>
            </a:prstGeom>
            <a:solidFill>
              <a:srgbClr val="c5cce6"/>
            </a:solidFill>
            <a:ln w="2556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it-IT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grpSp>
          <p:nvGrpSpPr>
            <p:cNvPr id="126" name="Group 13"/>
            <p:cNvGrpSpPr/>
            <p:nvPr/>
          </p:nvGrpSpPr>
          <p:grpSpPr>
            <a:xfrm>
              <a:off x="2077560" y="6379920"/>
              <a:ext cx="8001720" cy="430560"/>
              <a:chOff x="2077560" y="6379920"/>
              <a:chExt cx="8001720" cy="430560"/>
            </a:xfrm>
          </p:grpSpPr>
          <p:sp>
            <p:nvSpPr>
              <p:cNvPr id="127" name="CustomShape 7_ 9"/>
              <p:cNvSpPr/>
              <p:nvPr/>
            </p:nvSpPr>
            <p:spPr>
              <a:xfrm>
                <a:off x="2077560" y="6483600"/>
                <a:ext cx="8001720" cy="228960"/>
              </a:xfrm>
              <a:prstGeom prst="rect">
                <a:avLst/>
              </a:prstGeom>
              <a:solidFill>
                <a:srgbClr val="4b65a0"/>
              </a:solidFill>
              <a:ln w="255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>
                  <a:lnSpc>
                    <a:spcPct val="100000"/>
                  </a:lnSpc>
                </a:pPr>
                <a:endParaRPr b="0" lang="it-IT" sz="1800" strike="noStrike" u="none">
                  <a:solidFill>
                    <a:srgbClr val="000000"/>
                  </a:solidFill>
                  <a:effectLst/>
                  <a:uFillTx/>
                  <a:latin typeface="Arial"/>
                  <a:ea typeface="DejaVu Sans"/>
                </a:endParaRPr>
              </a:p>
            </p:txBody>
          </p:sp>
          <p:sp>
            <p:nvSpPr>
              <p:cNvPr id="128" name="CustomShape 8_ 10"/>
              <p:cNvSpPr/>
              <p:nvPr/>
            </p:nvSpPr>
            <p:spPr>
              <a:xfrm>
                <a:off x="2094120" y="6379920"/>
                <a:ext cx="7967880" cy="430560"/>
              </a:xfrm>
              <a:custGeom>
                <a:avLst/>
                <a:gdLst>
                  <a:gd name="textAreaLeft" fmla="*/ 0 w 7967880"/>
                  <a:gd name="textAreaRight" fmla="*/ 7976880 w 7967880"/>
                  <a:gd name="textAreaTop" fmla="*/ 0 h 430560"/>
                  <a:gd name="textAreaBottom" fmla="*/ 439560 h 4305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 defTabSz="914400">
                  <a:lnSpc>
                    <a:spcPct val="108000"/>
                  </a:lnSpc>
                </a:pPr>
                <a:r>
                  <a:rPr b="1" lang="it-IT" sz="1300" strike="noStrike" u="none">
                    <a:solidFill>
                      <a:srgbClr val="eeeeee"/>
                    </a:solidFill>
                    <a:effectLst/>
                    <a:uFillTx/>
                    <a:latin typeface="IBM Plex Sans Condensed"/>
                    <a:ea typeface="DejaVu Sans"/>
                  </a:rPr>
                  <a:t>Cybersecurity &amp; AI | 20 giugno Monza</a:t>
                </a:r>
                <a:endParaRPr b="0" lang="it-IT" sz="13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</p:grpSp>
      </p:grpSp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it-IT" sz="4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it-IT" sz="4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32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2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2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S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it-IT" sz="4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it-IT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it-IT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it-IT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48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it-IT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">
    <p:bg>
      <p:bgPr>
        <a:gradFill rotWithShape="0">
          <a:gsLst>
            <a:gs pos="50000">
              <a:srgbClr val="4169ae"/>
            </a:gs>
            <a:gs pos="100000">
              <a:srgbClr val="c0cce3"/>
            </a:gs>
          </a:gsLst>
          <a:lin ang="18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62_ 3" descr=""/>
          <p:cNvPicPr/>
          <p:nvPr/>
        </p:nvPicPr>
        <p:blipFill>
          <a:blip r:embed="rId2"/>
          <a:stretch/>
        </p:blipFill>
        <p:spPr>
          <a:xfrm>
            <a:off x="138960" y="6435360"/>
            <a:ext cx="1194120" cy="387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" name="object 50" descr=""/>
          <p:cNvPicPr/>
          <p:nvPr/>
        </p:nvPicPr>
        <p:blipFill>
          <a:blip r:embed="rId3"/>
          <a:stretch/>
        </p:blipFill>
        <p:spPr>
          <a:xfrm>
            <a:off x="10271880" y="6211080"/>
            <a:ext cx="1890360" cy="73620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11" name="Group 10"/>
          <p:cNvGrpSpPr/>
          <p:nvPr/>
        </p:nvGrpSpPr>
        <p:grpSpPr>
          <a:xfrm>
            <a:off x="1481760" y="6379920"/>
            <a:ext cx="8597520" cy="471600"/>
            <a:chOff x="1481760" y="6379920"/>
            <a:chExt cx="8597520" cy="471600"/>
          </a:xfrm>
        </p:grpSpPr>
        <p:sp>
          <p:nvSpPr>
            <p:cNvPr id="12" name="CustomShape 5_ 10"/>
            <p:cNvSpPr/>
            <p:nvPr/>
          </p:nvSpPr>
          <p:spPr>
            <a:xfrm rot="5400000">
              <a:off x="5361480" y="2812320"/>
              <a:ext cx="159120" cy="7918560"/>
            </a:xfrm>
            <a:prstGeom prst="rect">
              <a:avLst/>
            </a:prstGeom>
            <a:solidFill>
              <a:srgbClr val="c5cce6"/>
            </a:solidFill>
            <a:ln w="2556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it-IT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grpSp>
          <p:nvGrpSpPr>
            <p:cNvPr id="13" name="Group 13"/>
            <p:cNvGrpSpPr/>
            <p:nvPr/>
          </p:nvGrpSpPr>
          <p:grpSpPr>
            <a:xfrm>
              <a:off x="2077560" y="6379920"/>
              <a:ext cx="8001720" cy="430560"/>
              <a:chOff x="2077560" y="6379920"/>
              <a:chExt cx="8001720" cy="430560"/>
            </a:xfrm>
          </p:grpSpPr>
          <p:sp>
            <p:nvSpPr>
              <p:cNvPr id="14" name="CustomShape 7_ 9"/>
              <p:cNvSpPr/>
              <p:nvPr/>
            </p:nvSpPr>
            <p:spPr>
              <a:xfrm>
                <a:off x="2077560" y="6483600"/>
                <a:ext cx="8001720" cy="228960"/>
              </a:xfrm>
              <a:prstGeom prst="rect">
                <a:avLst/>
              </a:prstGeom>
              <a:solidFill>
                <a:srgbClr val="4b65a0"/>
              </a:solidFill>
              <a:ln w="255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>
                  <a:lnSpc>
                    <a:spcPct val="100000"/>
                  </a:lnSpc>
                </a:pPr>
                <a:endParaRPr b="0" lang="it-IT" sz="1800" strike="noStrike" u="none">
                  <a:solidFill>
                    <a:srgbClr val="000000"/>
                  </a:solidFill>
                  <a:effectLst/>
                  <a:uFillTx/>
                  <a:latin typeface="Arial"/>
                  <a:ea typeface="DejaVu Sans"/>
                </a:endParaRPr>
              </a:p>
            </p:txBody>
          </p:sp>
          <p:sp>
            <p:nvSpPr>
              <p:cNvPr id="15" name="CustomShape 8_ 10"/>
              <p:cNvSpPr/>
              <p:nvPr/>
            </p:nvSpPr>
            <p:spPr>
              <a:xfrm>
                <a:off x="2094120" y="6379920"/>
                <a:ext cx="7967880" cy="430560"/>
              </a:xfrm>
              <a:custGeom>
                <a:avLst/>
                <a:gdLst>
                  <a:gd name="textAreaLeft" fmla="*/ 0 w 7967880"/>
                  <a:gd name="textAreaRight" fmla="*/ 7976880 w 7967880"/>
                  <a:gd name="textAreaTop" fmla="*/ 0 h 430560"/>
                  <a:gd name="textAreaBottom" fmla="*/ 439560 h 4305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 defTabSz="914400">
                  <a:lnSpc>
                    <a:spcPct val="108000"/>
                  </a:lnSpc>
                </a:pPr>
                <a:r>
                  <a:rPr b="1" lang="it-IT" sz="1300" strike="noStrike" u="none">
                    <a:solidFill>
                      <a:srgbClr val="eeeeee"/>
                    </a:solidFill>
                    <a:effectLst/>
                    <a:uFillTx/>
                    <a:latin typeface="IBM Plex Sans Condensed"/>
                    <a:ea typeface="DejaVu Sans"/>
                  </a:rPr>
                  <a:t>Cybersecurity &amp; AI | 20 giugno Monza</a:t>
                </a:r>
                <a:endParaRPr b="0" lang="it-IT" sz="13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</p:grpSp>
      </p:grpSp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32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2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2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Default 1">
    <p:bg>
      <p:bgPr>
        <a:gradFill rotWithShape="0">
          <a:gsLst>
            <a:gs pos="50000">
              <a:srgbClr val="4169ae"/>
            </a:gs>
            <a:gs pos="100000">
              <a:srgbClr val="c0cce3"/>
            </a:gs>
          </a:gsLst>
          <a:lin ang="18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62_ 3" descr=""/>
          <p:cNvPicPr/>
          <p:nvPr/>
        </p:nvPicPr>
        <p:blipFill>
          <a:blip r:embed="rId2"/>
          <a:stretch/>
        </p:blipFill>
        <p:spPr>
          <a:xfrm>
            <a:off x="138960" y="6435360"/>
            <a:ext cx="1194120" cy="387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9" name="object 50" descr=""/>
          <p:cNvPicPr/>
          <p:nvPr/>
        </p:nvPicPr>
        <p:blipFill>
          <a:blip r:embed="rId3"/>
          <a:stretch/>
        </p:blipFill>
        <p:spPr>
          <a:xfrm>
            <a:off x="10271880" y="6211080"/>
            <a:ext cx="1890360" cy="73620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20" name="Group 10"/>
          <p:cNvGrpSpPr/>
          <p:nvPr/>
        </p:nvGrpSpPr>
        <p:grpSpPr>
          <a:xfrm>
            <a:off x="1481760" y="6379920"/>
            <a:ext cx="8597520" cy="471600"/>
            <a:chOff x="1481760" y="6379920"/>
            <a:chExt cx="8597520" cy="471600"/>
          </a:xfrm>
        </p:grpSpPr>
        <p:sp>
          <p:nvSpPr>
            <p:cNvPr id="21" name="CustomShape 5_ 10"/>
            <p:cNvSpPr/>
            <p:nvPr/>
          </p:nvSpPr>
          <p:spPr>
            <a:xfrm rot="5400000">
              <a:off x="5361480" y="2812320"/>
              <a:ext cx="159120" cy="7918560"/>
            </a:xfrm>
            <a:prstGeom prst="rect">
              <a:avLst/>
            </a:prstGeom>
            <a:solidFill>
              <a:srgbClr val="c5cce6"/>
            </a:solidFill>
            <a:ln w="2556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it-IT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grpSp>
          <p:nvGrpSpPr>
            <p:cNvPr id="22" name="Group 13"/>
            <p:cNvGrpSpPr/>
            <p:nvPr/>
          </p:nvGrpSpPr>
          <p:grpSpPr>
            <a:xfrm>
              <a:off x="2077560" y="6379920"/>
              <a:ext cx="8001720" cy="430560"/>
              <a:chOff x="2077560" y="6379920"/>
              <a:chExt cx="8001720" cy="430560"/>
            </a:xfrm>
          </p:grpSpPr>
          <p:sp>
            <p:nvSpPr>
              <p:cNvPr id="23" name="CustomShape 7_ 9"/>
              <p:cNvSpPr/>
              <p:nvPr/>
            </p:nvSpPr>
            <p:spPr>
              <a:xfrm>
                <a:off x="2077560" y="6483600"/>
                <a:ext cx="8001720" cy="228960"/>
              </a:xfrm>
              <a:prstGeom prst="rect">
                <a:avLst/>
              </a:prstGeom>
              <a:solidFill>
                <a:srgbClr val="4b65a0"/>
              </a:solidFill>
              <a:ln w="255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>
                  <a:lnSpc>
                    <a:spcPct val="100000"/>
                  </a:lnSpc>
                </a:pPr>
                <a:endParaRPr b="0" lang="it-IT" sz="1800" strike="noStrike" u="none">
                  <a:solidFill>
                    <a:srgbClr val="000000"/>
                  </a:solidFill>
                  <a:effectLst/>
                  <a:uFillTx/>
                  <a:latin typeface="Arial"/>
                  <a:ea typeface="DejaVu Sans"/>
                </a:endParaRPr>
              </a:p>
            </p:txBody>
          </p:sp>
          <p:sp>
            <p:nvSpPr>
              <p:cNvPr id="24" name="CustomShape 8_ 10"/>
              <p:cNvSpPr/>
              <p:nvPr/>
            </p:nvSpPr>
            <p:spPr>
              <a:xfrm>
                <a:off x="2094120" y="6379920"/>
                <a:ext cx="7967880" cy="430560"/>
              </a:xfrm>
              <a:custGeom>
                <a:avLst/>
                <a:gdLst>
                  <a:gd name="textAreaLeft" fmla="*/ 0 w 7967880"/>
                  <a:gd name="textAreaRight" fmla="*/ 7976880 w 7967880"/>
                  <a:gd name="textAreaTop" fmla="*/ 0 h 430560"/>
                  <a:gd name="textAreaBottom" fmla="*/ 439560 h 4305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 defTabSz="914400">
                  <a:lnSpc>
                    <a:spcPct val="108000"/>
                  </a:lnSpc>
                </a:pPr>
                <a:r>
                  <a:rPr b="1" lang="it-IT" sz="1300" strike="noStrike" u="none">
                    <a:solidFill>
                      <a:srgbClr val="eeeeee"/>
                    </a:solidFill>
                    <a:effectLst/>
                    <a:uFillTx/>
                    <a:latin typeface="IBM Plex Sans Condensed"/>
                    <a:ea typeface="DejaVu Sans"/>
                  </a:rPr>
                  <a:t>Cybersecurity &amp; AI | 20 giugno Monza</a:t>
                </a:r>
                <a:endParaRPr b="0" lang="it-IT" sz="13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</p:grpSp>
      </p:grpSp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29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2">
    <p:bg>
      <p:bgPr>
        <a:gradFill rotWithShape="0">
          <a:gsLst>
            <a:gs pos="50000">
              <a:srgbClr val="4169ae"/>
            </a:gs>
            <a:gs pos="100000">
              <a:srgbClr val="c0cce3"/>
            </a:gs>
          </a:gsLst>
          <a:lin ang="18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462_ 3" descr=""/>
          <p:cNvPicPr/>
          <p:nvPr/>
        </p:nvPicPr>
        <p:blipFill>
          <a:blip r:embed="rId2"/>
          <a:stretch/>
        </p:blipFill>
        <p:spPr>
          <a:xfrm>
            <a:off x="138960" y="6435360"/>
            <a:ext cx="1194120" cy="387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" name="object 50" descr=""/>
          <p:cNvPicPr/>
          <p:nvPr/>
        </p:nvPicPr>
        <p:blipFill>
          <a:blip r:embed="rId3"/>
          <a:stretch/>
        </p:blipFill>
        <p:spPr>
          <a:xfrm>
            <a:off x="10271880" y="6211080"/>
            <a:ext cx="1890360" cy="73620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32" name="Group 10"/>
          <p:cNvGrpSpPr/>
          <p:nvPr/>
        </p:nvGrpSpPr>
        <p:grpSpPr>
          <a:xfrm>
            <a:off x="1481760" y="6379920"/>
            <a:ext cx="8597520" cy="471600"/>
            <a:chOff x="1481760" y="6379920"/>
            <a:chExt cx="8597520" cy="471600"/>
          </a:xfrm>
        </p:grpSpPr>
        <p:sp>
          <p:nvSpPr>
            <p:cNvPr id="33" name="CustomShape 5_ 10"/>
            <p:cNvSpPr/>
            <p:nvPr/>
          </p:nvSpPr>
          <p:spPr>
            <a:xfrm rot="5400000">
              <a:off x="5361480" y="2812320"/>
              <a:ext cx="159120" cy="7918560"/>
            </a:xfrm>
            <a:prstGeom prst="rect">
              <a:avLst/>
            </a:prstGeom>
            <a:solidFill>
              <a:srgbClr val="c5cce6"/>
            </a:solidFill>
            <a:ln w="2556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it-IT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grpSp>
          <p:nvGrpSpPr>
            <p:cNvPr id="34" name="Group 13"/>
            <p:cNvGrpSpPr/>
            <p:nvPr/>
          </p:nvGrpSpPr>
          <p:grpSpPr>
            <a:xfrm>
              <a:off x="2077560" y="6379920"/>
              <a:ext cx="8001720" cy="430560"/>
              <a:chOff x="2077560" y="6379920"/>
              <a:chExt cx="8001720" cy="430560"/>
            </a:xfrm>
          </p:grpSpPr>
          <p:sp>
            <p:nvSpPr>
              <p:cNvPr id="35" name="CustomShape 7_ 9"/>
              <p:cNvSpPr/>
              <p:nvPr/>
            </p:nvSpPr>
            <p:spPr>
              <a:xfrm>
                <a:off x="2077560" y="6483600"/>
                <a:ext cx="8001720" cy="228960"/>
              </a:xfrm>
              <a:prstGeom prst="rect">
                <a:avLst/>
              </a:prstGeom>
              <a:solidFill>
                <a:srgbClr val="4b65a0"/>
              </a:solidFill>
              <a:ln w="255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>
                  <a:lnSpc>
                    <a:spcPct val="100000"/>
                  </a:lnSpc>
                </a:pPr>
                <a:endParaRPr b="0" lang="it-IT" sz="1800" strike="noStrike" u="none">
                  <a:solidFill>
                    <a:srgbClr val="000000"/>
                  </a:solidFill>
                  <a:effectLst/>
                  <a:uFillTx/>
                  <a:latin typeface="Arial"/>
                  <a:ea typeface="DejaVu Sans"/>
                </a:endParaRPr>
              </a:p>
            </p:txBody>
          </p:sp>
          <p:sp>
            <p:nvSpPr>
              <p:cNvPr id="36" name="CustomShape 8_ 10"/>
              <p:cNvSpPr/>
              <p:nvPr/>
            </p:nvSpPr>
            <p:spPr>
              <a:xfrm>
                <a:off x="2094120" y="6379920"/>
                <a:ext cx="7967880" cy="430560"/>
              </a:xfrm>
              <a:custGeom>
                <a:avLst/>
                <a:gdLst>
                  <a:gd name="textAreaLeft" fmla="*/ 0 w 7967880"/>
                  <a:gd name="textAreaRight" fmla="*/ 7976880 w 7967880"/>
                  <a:gd name="textAreaTop" fmla="*/ 0 h 430560"/>
                  <a:gd name="textAreaBottom" fmla="*/ 439560 h 4305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 defTabSz="914400">
                  <a:lnSpc>
                    <a:spcPct val="108000"/>
                  </a:lnSpc>
                </a:pPr>
                <a:r>
                  <a:rPr b="1" lang="it-IT" sz="1300" strike="noStrike" u="none">
                    <a:solidFill>
                      <a:srgbClr val="eeeeee"/>
                    </a:solidFill>
                    <a:effectLst/>
                    <a:uFillTx/>
                    <a:latin typeface="IBM Plex Sans Condensed"/>
                    <a:ea typeface="DejaVu Sans"/>
                  </a:rPr>
                  <a:t>Cybersecurity &amp; AI | 20 giugno Monza</a:t>
                </a:r>
                <a:endParaRPr b="0" lang="it-IT" sz="13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</p:grpSp>
      </p:grpSp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32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2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2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Default 3">
    <p:bg>
      <p:bgPr>
        <a:gradFill rotWithShape="0">
          <a:gsLst>
            <a:gs pos="50000">
              <a:srgbClr val="4169ae"/>
            </a:gs>
            <a:gs pos="100000">
              <a:srgbClr val="c0cce3"/>
            </a:gs>
          </a:gsLst>
          <a:lin ang="18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62_ 3" descr=""/>
          <p:cNvPicPr/>
          <p:nvPr/>
        </p:nvPicPr>
        <p:blipFill>
          <a:blip r:embed="rId2"/>
          <a:stretch/>
        </p:blipFill>
        <p:spPr>
          <a:xfrm>
            <a:off x="138960" y="6435360"/>
            <a:ext cx="1194120" cy="387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0" name="object 50" descr=""/>
          <p:cNvPicPr/>
          <p:nvPr/>
        </p:nvPicPr>
        <p:blipFill>
          <a:blip r:embed="rId3"/>
          <a:stretch/>
        </p:blipFill>
        <p:spPr>
          <a:xfrm>
            <a:off x="10271880" y="6211080"/>
            <a:ext cx="1890360" cy="73620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41" name="Group 10"/>
          <p:cNvGrpSpPr/>
          <p:nvPr/>
        </p:nvGrpSpPr>
        <p:grpSpPr>
          <a:xfrm>
            <a:off x="1481760" y="6379920"/>
            <a:ext cx="8597520" cy="471600"/>
            <a:chOff x="1481760" y="6379920"/>
            <a:chExt cx="8597520" cy="471600"/>
          </a:xfrm>
        </p:grpSpPr>
        <p:sp>
          <p:nvSpPr>
            <p:cNvPr id="42" name="CustomShape 5_ 10"/>
            <p:cNvSpPr/>
            <p:nvPr/>
          </p:nvSpPr>
          <p:spPr>
            <a:xfrm rot="5400000">
              <a:off x="5361480" y="2812320"/>
              <a:ext cx="159120" cy="7918560"/>
            </a:xfrm>
            <a:prstGeom prst="rect">
              <a:avLst/>
            </a:prstGeom>
            <a:solidFill>
              <a:srgbClr val="c5cce6"/>
            </a:solidFill>
            <a:ln w="2556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it-IT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grpSp>
          <p:nvGrpSpPr>
            <p:cNvPr id="43" name="Group 13"/>
            <p:cNvGrpSpPr/>
            <p:nvPr/>
          </p:nvGrpSpPr>
          <p:grpSpPr>
            <a:xfrm>
              <a:off x="2077560" y="6379920"/>
              <a:ext cx="8001720" cy="430560"/>
              <a:chOff x="2077560" y="6379920"/>
              <a:chExt cx="8001720" cy="430560"/>
            </a:xfrm>
          </p:grpSpPr>
          <p:sp>
            <p:nvSpPr>
              <p:cNvPr id="44" name="CustomShape 7_ 9"/>
              <p:cNvSpPr/>
              <p:nvPr/>
            </p:nvSpPr>
            <p:spPr>
              <a:xfrm>
                <a:off x="2077560" y="6483600"/>
                <a:ext cx="8001720" cy="228960"/>
              </a:xfrm>
              <a:prstGeom prst="rect">
                <a:avLst/>
              </a:prstGeom>
              <a:solidFill>
                <a:srgbClr val="4b65a0"/>
              </a:solidFill>
              <a:ln w="255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>
                  <a:lnSpc>
                    <a:spcPct val="100000"/>
                  </a:lnSpc>
                </a:pPr>
                <a:endParaRPr b="0" lang="it-IT" sz="1800" strike="noStrike" u="none">
                  <a:solidFill>
                    <a:srgbClr val="000000"/>
                  </a:solidFill>
                  <a:effectLst/>
                  <a:uFillTx/>
                  <a:latin typeface="Arial"/>
                  <a:ea typeface="DejaVu Sans"/>
                </a:endParaRPr>
              </a:p>
            </p:txBody>
          </p:sp>
          <p:sp>
            <p:nvSpPr>
              <p:cNvPr id="45" name="CustomShape 8_ 10"/>
              <p:cNvSpPr/>
              <p:nvPr/>
            </p:nvSpPr>
            <p:spPr>
              <a:xfrm>
                <a:off x="2094120" y="6379920"/>
                <a:ext cx="7967880" cy="430560"/>
              </a:xfrm>
              <a:custGeom>
                <a:avLst/>
                <a:gdLst>
                  <a:gd name="textAreaLeft" fmla="*/ 0 w 7967880"/>
                  <a:gd name="textAreaRight" fmla="*/ 7976880 w 7967880"/>
                  <a:gd name="textAreaTop" fmla="*/ 0 h 430560"/>
                  <a:gd name="textAreaBottom" fmla="*/ 439560 h 4305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 defTabSz="914400">
                  <a:lnSpc>
                    <a:spcPct val="108000"/>
                  </a:lnSpc>
                </a:pPr>
                <a:r>
                  <a:rPr b="1" lang="it-IT" sz="1300" strike="noStrike" u="none">
                    <a:solidFill>
                      <a:srgbClr val="eeeeee"/>
                    </a:solidFill>
                    <a:effectLst/>
                    <a:uFillTx/>
                    <a:latin typeface="IBM Plex Sans Condensed"/>
                    <a:ea typeface="DejaVu Sans"/>
                  </a:rPr>
                  <a:t>Cybersecurity &amp; AI | 20 giugno Monza</a:t>
                </a:r>
                <a:endParaRPr b="0" lang="it-IT" sz="13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</p:grpSp>
      </p:grpSp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it-IT" sz="4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it-IT" sz="4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32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2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2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 3">
    <p:bg>
      <p:bgPr>
        <a:gradFill rotWithShape="0">
          <a:gsLst>
            <a:gs pos="50000">
              <a:srgbClr val="4169ae"/>
            </a:gs>
            <a:gs pos="100000">
              <a:srgbClr val="c0cce3"/>
            </a:gs>
          </a:gsLst>
          <a:lin ang="18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62_ 3" descr=""/>
          <p:cNvPicPr/>
          <p:nvPr/>
        </p:nvPicPr>
        <p:blipFill>
          <a:blip r:embed="rId2"/>
          <a:stretch/>
        </p:blipFill>
        <p:spPr>
          <a:xfrm>
            <a:off x="138960" y="6435360"/>
            <a:ext cx="1194120" cy="387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49" name="object 50" descr=""/>
          <p:cNvPicPr/>
          <p:nvPr/>
        </p:nvPicPr>
        <p:blipFill>
          <a:blip r:embed="rId3"/>
          <a:stretch/>
        </p:blipFill>
        <p:spPr>
          <a:xfrm>
            <a:off x="10271880" y="6211080"/>
            <a:ext cx="1890360" cy="73620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50" name="Group 10"/>
          <p:cNvGrpSpPr/>
          <p:nvPr/>
        </p:nvGrpSpPr>
        <p:grpSpPr>
          <a:xfrm>
            <a:off x="1481760" y="6379920"/>
            <a:ext cx="8597520" cy="471600"/>
            <a:chOff x="1481760" y="6379920"/>
            <a:chExt cx="8597520" cy="471600"/>
          </a:xfrm>
        </p:grpSpPr>
        <p:sp>
          <p:nvSpPr>
            <p:cNvPr id="42" name="CustomShape 5_ 10"/>
            <p:cNvSpPr/>
            <p:nvPr/>
          </p:nvSpPr>
          <p:spPr>
            <a:xfrm rot="5400000">
              <a:off x="5361480" y="2812320"/>
              <a:ext cx="159120" cy="7918560"/>
            </a:xfrm>
            <a:prstGeom prst="rect">
              <a:avLst/>
            </a:prstGeom>
            <a:solidFill>
              <a:srgbClr val="c5cce6"/>
            </a:solidFill>
            <a:ln w="2556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it-IT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grpSp>
          <p:nvGrpSpPr>
            <p:cNvPr id="51" name="Group 13"/>
            <p:cNvGrpSpPr/>
            <p:nvPr/>
          </p:nvGrpSpPr>
          <p:grpSpPr>
            <a:xfrm>
              <a:off x="2077560" y="6379920"/>
              <a:ext cx="8001720" cy="430560"/>
              <a:chOff x="2077560" y="6379920"/>
              <a:chExt cx="8001720" cy="430560"/>
            </a:xfrm>
          </p:grpSpPr>
          <p:sp>
            <p:nvSpPr>
              <p:cNvPr id="44" name="CustomShape 7_ 9"/>
              <p:cNvSpPr/>
              <p:nvPr/>
            </p:nvSpPr>
            <p:spPr>
              <a:xfrm>
                <a:off x="2077560" y="6483600"/>
                <a:ext cx="8001720" cy="228960"/>
              </a:xfrm>
              <a:prstGeom prst="rect">
                <a:avLst/>
              </a:prstGeom>
              <a:solidFill>
                <a:srgbClr val="4b65a0"/>
              </a:solidFill>
              <a:ln w="255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>
                  <a:lnSpc>
                    <a:spcPct val="100000"/>
                  </a:lnSpc>
                </a:pPr>
                <a:endParaRPr b="0" lang="it-IT" sz="1800" strike="noStrike" u="none">
                  <a:solidFill>
                    <a:srgbClr val="000000"/>
                  </a:solidFill>
                  <a:effectLst/>
                  <a:uFillTx/>
                  <a:latin typeface="Arial"/>
                  <a:ea typeface="DejaVu Sans"/>
                </a:endParaRPr>
              </a:p>
            </p:txBody>
          </p:sp>
          <p:sp>
            <p:nvSpPr>
              <p:cNvPr id="45" name="CustomShape 8_ 10"/>
              <p:cNvSpPr/>
              <p:nvPr/>
            </p:nvSpPr>
            <p:spPr>
              <a:xfrm>
                <a:off x="2094120" y="6379920"/>
                <a:ext cx="7967880" cy="430560"/>
              </a:xfrm>
              <a:custGeom>
                <a:avLst/>
                <a:gdLst>
                  <a:gd name="textAreaLeft" fmla="*/ 0 w 7967880"/>
                  <a:gd name="textAreaRight" fmla="*/ 7976880 w 7967880"/>
                  <a:gd name="textAreaTop" fmla="*/ 0 h 430560"/>
                  <a:gd name="textAreaBottom" fmla="*/ 439560 h 4305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 defTabSz="914400">
                  <a:lnSpc>
                    <a:spcPct val="108000"/>
                  </a:lnSpc>
                </a:pPr>
                <a:r>
                  <a:rPr b="1" lang="it-IT" sz="1300" strike="noStrike" u="none">
                    <a:solidFill>
                      <a:srgbClr val="eeeeee"/>
                    </a:solidFill>
                    <a:effectLst/>
                    <a:uFillTx/>
                    <a:latin typeface="IBM Plex Sans Condensed"/>
                    <a:ea typeface="DejaVu Sans"/>
                  </a:rPr>
                  <a:t>Cybersecurity &amp; AI | 20 giugno Monza</a:t>
                </a:r>
                <a:endParaRPr b="0" lang="it-IT" sz="13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</p:grpSp>
      </p:grpSp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it-IT" sz="4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it-IT" sz="4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32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2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2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Default 3">
    <p:bg>
      <p:bgPr>
        <a:gradFill rotWithShape="0">
          <a:gsLst>
            <a:gs pos="50000">
              <a:srgbClr val="4169ae"/>
            </a:gs>
            <a:gs pos="100000">
              <a:srgbClr val="c0cce3"/>
            </a:gs>
          </a:gsLst>
          <a:lin ang="18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462_ 3" descr=""/>
          <p:cNvPicPr/>
          <p:nvPr/>
        </p:nvPicPr>
        <p:blipFill>
          <a:blip r:embed="rId2"/>
          <a:stretch/>
        </p:blipFill>
        <p:spPr>
          <a:xfrm>
            <a:off x="138960" y="6435360"/>
            <a:ext cx="1194120" cy="387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55" name="object 50" descr=""/>
          <p:cNvPicPr/>
          <p:nvPr/>
        </p:nvPicPr>
        <p:blipFill>
          <a:blip r:embed="rId3"/>
          <a:stretch/>
        </p:blipFill>
        <p:spPr>
          <a:xfrm>
            <a:off x="10271880" y="6211080"/>
            <a:ext cx="1890360" cy="73620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56" name="Group 10"/>
          <p:cNvGrpSpPr/>
          <p:nvPr/>
        </p:nvGrpSpPr>
        <p:grpSpPr>
          <a:xfrm>
            <a:off x="1481760" y="6379920"/>
            <a:ext cx="8597520" cy="471600"/>
            <a:chOff x="1481760" y="6379920"/>
            <a:chExt cx="8597520" cy="471600"/>
          </a:xfrm>
        </p:grpSpPr>
        <p:sp>
          <p:nvSpPr>
            <p:cNvPr id="42" name="CustomShape 5_ 10"/>
            <p:cNvSpPr/>
            <p:nvPr/>
          </p:nvSpPr>
          <p:spPr>
            <a:xfrm rot="5400000">
              <a:off x="5361480" y="2812320"/>
              <a:ext cx="159120" cy="7918560"/>
            </a:xfrm>
            <a:prstGeom prst="rect">
              <a:avLst/>
            </a:prstGeom>
            <a:solidFill>
              <a:srgbClr val="c5cce6"/>
            </a:solidFill>
            <a:ln w="2556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it-IT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grpSp>
          <p:nvGrpSpPr>
            <p:cNvPr id="57" name="Group 13"/>
            <p:cNvGrpSpPr/>
            <p:nvPr/>
          </p:nvGrpSpPr>
          <p:grpSpPr>
            <a:xfrm>
              <a:off x="2077560" y="6379920"/>
              <a:ext cx="8001720" cy="430560"/>
              <a:chOff x="2077560" y="6379920"/>
              <a:chExt cx="8001720" cy="430560"/>
            </a:xfrm>
          </p:grpSpPr>
          <p:sp>
            <p:nvSpPr>
              <p:cNvPr id="44" name="CustomShape 7_ 9"/>
              <p:cNvSpPr/>
              <p:nvPr/>
            </p:nvSpPr>
            <p:spPr>
              <a:xfrm>
                <a:off x="2077560" y="6483600"/>
                <a:ext cx="8001720" cy="228960"/>
              </a:xfrm>
              <a:prstGeom prst="rect">
                <a:avLst/>
              </a:prstGeom>
              <a:solidFill>
                <a:srgbClr val="4b65a0"/>
              </a:solidFill>
              <a:ln w="255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>
                  <a:lnSpc>
                    <a:spcPct val="100000"/>
                  </a:lnSpc>
                </a:pPr>
                <a:endParaRPr b="0" lang="it-IT" sz="1800" strike="noStrike" u="none">
                  <a:solidFill>
                    <a:srgbClr val="000000"/>
                  </a:solidFill>
                  <a:effectLst/>
                  <a:uFillTx/>
                  <a:latin typeface="Arial"/>
                  <a:ea typeface="DejaVu Sans"/>
                </a:endParaRPr>
              </a:p>
            </p:txBody>
          </p:sp>
          <p:sp>
            <p:nvSpPr>
              <p:cNvPr id="45" name="CustomShape 8_ 10"/>
              <p:cNvSpPr/>
              <p:nvPr/>
            </p:nvSpPr>
            <p:spPr>
              <a:xfrm>
                <a:off x="2094120" y="6379920"/>
                <a:ext cx="7967880" cy="430560"/>
              </a:xfrm>
              <a:custGeom>
                <a:avLst/>
                <a:gdLst>
                  <a:gd name="textAreaLeft" fmla="*/ 0 w 7967880"/>
                  <a:gd name="textAreaRight" fmla="*/ 7976880 w 7967880"/>
                  <a:gd name="textAreaTop" fmla="*/ 0 h 430560"/>
                  <a:gd name="textAreaBottom" fmla="*/ 439560 h 4305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 defTabSz="914400">
                  <a:lnSpc>
                    <a:spcPct val="108000"/>
                  </a:lnSpc>
                </a:pPr>
                <a:r>
                  <a:rPr b="1" lang="it-IT" sz="1300" strike="noStrike" u="none">
                    <a:solidFill>
                      <a:srgbClr val="eeeeee"/>
                    </a:solidFill>
                    <a:effectLst/>
                    <a:uFillTx/>
                    <a:latin typeface="IBM Plex Sans Condensed"/>
                    <a:ea typeface="DejaVu Sans"/>
                  </a:rPr>
                  <a:t>Cybersecurity &amp; AI | 20 giugno Monza</a:t>
                </a:r>
                <a:endParaRPr b="0" lang="it-IT" sz="13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</p:grpSp>
      </p:grpSp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it-IT" sz="4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it-IT" sz="4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32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2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2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Default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it-IT" sz="4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slideLayout" Target="../slideLayouts/slideLayout14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8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slideLayout" Target="../slideLayouts/slideLayout9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slideLayout" Target="../slideLayouts/slideLayout10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50000">
              <a:srgbClr val="4169ae"/>
            </a:gs>
            <a:gs pos="100000">
              <a:srgbClr val="c0cce3"/>
            </a:gs>
          </a:gsLst>
          <a:lin ang="18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Picture 4" descr=""/>
          <p:cNvPicPr/>
          <p:nvPr/>
        </p:nvPicPr>
        <p:blipFill>
          <a:blip r:embed="rId2"/>
          <a:stretch/>
        </p:blipFill>
        <p:spPr>
          <a:xfrm>
            <a:off x="318240" y="2202480"/>
            <a:ext cx="3719160" cy="4144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2" name="Picture 462_ 3" descr=""/>
          <p:cNvPicPr/>
          <p:nvPr/>
        </p:nvPicPr>
        <p:blipFill>
          <a:blip r:embed="rId3"/>
          <a:stretch/>
        </p:blipFill>
        <p:spPr>
          <a:xfrm>
            <a:off x="138960" y="6435360"/>
            <a:ext cx="1194120" cy="387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3" name="object 50" descr=""/>
          <p:cNvPicPr/>
          <p:nvPr/>
        </p:nvPicPr>
        <p:blipFill>
          <a:blip r:embed="rId4"/>
          <a:stretch/>
        </p:blipFill>
        <p:spPr>
          <a:xfrm>
            <a:off x="10271880" y="6211080"/>
            <a:ext cx="1890360" cy="73620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134" name="Group 10"/>
          <p:cNvGrpSpPr/>
          <p:nvPr/>
        </p:nvGrpSpPr>
        <p:grpSpPr>
          <a:xfrm>
            <a:off x="1481760" y="6419520"/>
            <a:ext cx="7155000" cy="392400"/>
            <a:chOff x="1481760" y="6419520"/>
            <a:chExt cx="7155000" cy="392400"/>
          </a:xfrm>
        </p:grpSpPr>
        <p:sp>
          <p:nvSpPr>
            <p:cNvPr id="135" name="CustomShape 5_ 10"/>
            <p:cNvSpPr/>
            <p:nvPr/>
          </p:nvSpPr>
          <p:spPr>
            <a:xfrm rot="5400000">
              <a:off x="4710600" y="3450240"/>
              <a:ext cx="132480" cy="6590160"/>
            </a:xfrm>
            <a:prstGeom prst="rect">
              <a:avLst/>
            </a:prstGeom>
            <a:solidFill>
              <a:srgbClr val="c5cce6"/>
            </a:solidFill>
            <a:ln w="2556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it-IT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grpSp>
          <p:nvGrpSpPr>
            <p:cNvPr id="136" name="Group 13"/>
            <p:cNvGrpSpPr/>
            <p:nvPr/>
          </p:nvGrpSpPr>
          <p:grpSpPr>
            <a:xfrm>
              <a:off x="1977480" y="6419520"/>
              <a:ext cx="6659280" cy="358200"/>
              <a:chOff x="1977480" y="6419520"/>
              <a:chExt cx="6659280" cy="358200"/>
            </a:xfrm>
          </p:grpSpPr>
          <p:sp>
            <p:nvSpPr>
              <p:cNvPr id="137" name="CustomShape 7_ 9"/>
              <p:cNvSpPr/>
              <p:nvPr/>
            </p:nvSpPr>
            <p:spPr>
              <a:xfrm>
                <a:off x="1977480" y="6505920"/>
                <a:ext cx="6659280" cy="190440"/>
              </a:xfrm>
              <a:prstGeom prst="rect">
                <a:avLst/>
              </a:prstGeom>
              <a:solidFill>
                <a:srgbClr val="4b65a0"/>
              </a:solidFill>
              <a:ln w="255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>
                  <a:lnSpc>
                    <a:spcPct val="100000"/>
                  </a:lnSpc>
                </a:pPr>
                <a:endParaRPr b="0" lang="it-IT" sz="1800" strike="noStrike" u="none">
                  <a:solidFill>
                    <a:srgbClr val="000000"/>
                  </a:solidFill>
                  <a:effectLst/>
                  <a:uFillTx/>
                  <a:latin typeface="Arial"/>
                  <a:ea typeface="DejaVu Sans"/>
                </a:endParaRPr>
              </a:p>
            </p:txBody>
          </p:sp>
          <p:sp>
            <p:nvSpPr>
              <p:cNvPr id="138" name="CustomShape 8_ 10"/>
              <p:cNvSpPr/>
              <p:nvPr/>
            </p:nvSpPr>
            <p:spPr>
              <a:xfrm>
                <a:off x="1991160" y="6419520"/>
                <a:ext cx="6631200" cy="358200"/>
              </a:xfrm>
              <a:custGeom>
                <a:avLst/>
                <a:gdLst>
                  <a:gd name="textAreaLeft" fmla="*/ 0 w 6631200"/>
                  <a:gd name="textAreaRight" fmla="*/ 6639120 w 6631200"/>
                  <a:gd name="textAreaTop" fmla="*/ 0 h 358200"/>
                  <a:gd name="textAreaBottom" fmla="*/ 366120 h 35820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 defTabSz="914400">
                  <a:lnSpc>
                    <a:spcPct val="108000"/>
                  </a:lnSpc>
                </a:pPr>
                <a:r>
                  <a:rPr b="1" lang="it-IT" sz="1300" strike="noStrike" u="none">
                    <a:solidFill>
                      <a:srgbClr val="eeeeee"/>
                    </a:solidFill>
                    <a:effectLst/>
                    <a:uFillTx/>
                    <a:latin typeface="IBM Plex Sans Condensed"/>
                    <a:ea typeface="DejaVu Sans"/>
                  </a:rPr>
                  <a:t>La normazione tecnica e l'AI Act | </a:t>
                </a:r>
                <a:endParaRPr b="0" lang="it-IT" sz="13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</p:grpSp>
      </p:grpSp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4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5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50000">
              <a:srgbClr val="4169ae"/>
            </a:gs>
            <a:gs pos="100000">
              <a:srgbClr val="c0cce3"/>
            </a:gs>
          </a:gsLst>
          <a:lin ang="18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462_ 3" descr=""/>
          <p:cNvPicPr/>
          <p:nvPr/>
        </p:nvPicPr>
        <p:blipFill>
          <a:blip r:embed="rId2"/>
          <a:stretch/>
        </p:blipFill>
        <p:spPr>
          <a:xfrm>
            <a:off x="138960" y="6435360"/>
            <a:ext cx="1194120" cy="387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1" name="object 50" descr=""/>
          <p:cNvPicPr/>
          <p:nvPr/>
        </p:nvPicPr>
        <p:blipFill>
          <a:blip r:embed="rId3"/>
          <a:stretch/>
        </p:blipFill>
        <p:spPr>
          <a:xfrm>
            <a:off x="10271880" y="6211080"/>
            <a:ext cx="1890360" cy="73620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62" name="Group 10"/>
          <p:cNvGrpSpPr/>
          <p:nvPr/>
        </p:nvGrpSpPr>
        <p:grpSpPr>
          <a:xfrm>
            <a:off x="1481760" y="6419520"/>
            <a:ext cx="7155000" cy="392400"/>
            <a:chOff x="1481760" y="6419520"/>
            <a:chExt cx="7155000" cy="392400"/>
          </a:xfrm>
        </p:grpSpPr>
        <p:sp>
          <p:nvSpPr>
            <p:cNvPr id="63" name="CustomShape 5_ 10"/>
            <p:cNvSpPr/>
            <p:nvPr/>
          </p:nvSpPr>
          <p:spPr>
            <a:xfrm rot="5400000">
              <a:off x="4710600" y="3450240"/>
              <a:ext cx="132480" cy="6590160"/>
            </a:xfrm>
            <a:prstGeom prst="rect">
              <a:avLst/>
            </a:prstGeom>
            <a:solidFill>
              <a:srgbClr val="c5cce6"/>
            </a:solidFill>
            <a:ln w="2556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it-IT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grpSp>
          <p:nvGrpSpPr>
            <p:cNvPr id="64" name="Group 13"/>
            <p:cNvGrpSpPr/>
            <p:nvPr/>
          </p:nvGrpSpPr>
          <p:grpSpPr>
            <a:xfrm>
              <a:off x="1977480" y="6419520"/>
              <a:ext cx="6659280" cy="358200"/>
              <a:chOff x="1977480" y="6419520"/>
              <a:chExt cx="6659280" cy="358200"/>
            </a:xfrm>
          </p:grpSpPr>
          <p:sp>
            <p:nvSpPr>
              <p:cNvPr id="65" name="CustomShape 7_ 9"/>
              <p:cNvSpPr/>
              <p:nvPr/>
            </p:nvSpPr>
            <p:spPr>
              <a:xfrm>
                <a:off x="1977480" y="6505920"/>
                <a:ext cx="6659280" cy="190440"/>
              </a:xfrm>
              <a:prstGeom prst="rect">
                <a:avLst/>
              </a:prstGeom>
              <a:solidFill>
                <a:srgbClr val="4b65a0"/>
              </a:solidFill>
              <a:ln w="255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>
                  <a:lnSpc>
                    <a:spcPct val="100000"/>
                  </a:lnSpc>
                </a:pPr>
                <a:endParaRPr b="0" lang="it-IT" sz="1800" strike="noStrike" u="none">
                  <a:solidFill>
                    <a:srgbClr val="000000"/>
                  </a:solidFill>
                  <a:effectLst/>
                  <a:uFillTx/>
                  <a:latin typeface="Arial"/>
                  <a:ea typeface="DejaVu Sans"/>
                </a:endParaRPr>
              </a:p>
            </p:txBody>
          </p:sp>
          <p:sp>
            <p:nvSpPr>
              <p:cNvPr id="66" name="CustomShape 8_ 10"/>
              <p:cNvSpPr/>
              <p:nvPr/>
            </p:nvSpPr>
            <p:spPr>
              <a:xfrm>
                <a:off x="1991160" y="6419520"/>
                <a:ext cx="6631200" cy="358200"/>
              </a:xfrm>
              <a:custGeom>
                <a:avLst/>
                <a:gdLst>
                  <a:gd name="textAreaLeft" fmla="*/ 0 w 6631200"/>
                  <a:gd name="textAreaRight" fmla="*/ 6639120 w 6631200"/>
                  <a:gd name="textAreaTop" fmla="*/ 0 h 358200"/>
                  <a:gd name="textAreaBottom" fmla="*/ 366120 h 35820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 defTabSz="914400">
                  <a:lnSpc>
                    <a:spcPct val="108000"/>
                  </a:lnSpc>
                </a:pPr>
                <a:r>
                  <a:rPr b="1" lang="it-IT" sz="1300" strike="noStrike" u="none">
                    <a:solidFill>
                      <a:srgbClr val="eeeeee"/>
                    </a:solidFill>
                    <a:effectLst/>
                    <a:uFillTx/>
                    <a:latin typeface="IBM Plex Sans Condensed"/>
                    <a:ea typeface="DejaVu Sans"/>
                  </a:rPr>
                  <a:t>La normazione tecnica e l'AI Act | </a:t>
                </a:r>
                <a:endParaRPr b="0" lang="it-IT" sz="13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</p:grpSp>
      </p:grpSp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32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2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2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4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50000">
              <a:srgbClr val="4169ae"/>
            </a:gs>
            <a:gs pos="100000">
              <a:srgbClr val="c0cce3"/>
            </a:gs>
          </a:gsLst>
          <a:lin ang="18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65" descr=""/>
          <p:cNvPicPr/>
          <p:nvPr/>
        </p:nvPicPr>
        <p:blipFill>
          <a:blip r:embed="rId2"/>
          <a:stretch/>
        </p:blipFill>
        <p:spPr>
          <a:xfrm>
            <a:off x="411480" y="1632960"/>
            <a:ext cx="3363840" cy="44823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" name="Picture 462_ 3" descr=""/>
          <p:cNvPicPr/>
          <p:nvPr/>
        </p:nvPicPr>
        <p:blipFill>
          <a:blip r:embed="rId3"/>
          <a:stretch/>
        </p:blipFill>
        <p:spPr>
          <a:xfrm>
            <a:off x="138960" y="6435360"/>
            <a:ext cx="1194120" cy="387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2" name="object 50" descr=""/>
          <p:cNvPicPr/>
          <p:nvPr/>
        </p:nvPicPr>
        <p:blipFill>
          <a:blip r:embed="rId4"/>
          <a:stretch/>
        </p:blipFill>
        <p:spPr>
          <a:xfrm>
            <a:off x="10271880" y="6211080"/>
            <a:ext cx="1890360" cy="73620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73" name="Group 10"/>
          <p:cNvGrpSpPr/>
          <p:nvPr/>
        </p:nvGrpSpPr>
        <p:grpSpPr>
          <a:xfrm>
            <a:off x="1481760" y="6379920"/>
            <a:ext cx="8597520" cy="471600"/>
            <a:chOff x="1481760" y="6379920"/>
            <a:chExt cx="8597520" cy="471600"/>
          </a:xfrm>
        </p:grpSpPr>
        <p:sp>
          <p:nvSpPr>
            <p:cNvPr id="74" name="CustomShape 5_ 10"/>
            <p:cNvSpPr/>
            <p:nvPr/>
          </p:nvSpPr>
          <p:spPr>
            <a:xfrm rot="5400000">
              <a:off x="5361480" y="2812320"/>
              <a:ext cx="159120" cy="7918560"/>
            </a:xfrm>
            <a:prstGeom prst="rect">
              <a:avLst/>
            </a:prstGeom>
            <a:solidFill>
              <a:srgbClr val="c5cce6"/>
            </a:solidFill>
            <a:ln w="2556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it-IT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grpSp>
          <p:nvGrpSpPr>
            <p:cNvPr id="75" name="Group 13"/>
            <p:cNvGrpSpPr/>
            <p:nvPr/>
          </p:nvGrpSpPr>
          <p:grpSpPr>
            <a:xfrm>
              <a:off x="2077560" y="6379920"/>
              <a:ext cx="8001720" cy="430560"/>
              <a:chOff x="2077560" y="6379920"/>
              <a:chExt cx="8001720" cy="430560"/>
            </a:xfrm>
          </p:grpSpPr>
          <p:sp>
            <p:nvSpPr>
              <p:cNvPr id="76" name="CustomShape 7_ 9"/>
              <p:cNvSpPr/>
              <p:nvPr/>
            </p:nvSpPr>
            <p:spPr>
              <a:xfrm>
                <a:off x="2077560" y="6483600"/>
                <a:ext cx="8001720" cy="228960"/>
              </a:xfrm>
              <a:prstGeom prst="rect">
                <a:avLst/>
              </a:prstGeom>
              <a:solidFill>
                <a:srgbClr val="4b65a0"/>
              </a:solidFill>
              <a:ln w="255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>
                  <a:lnSpc>
                    <a:spcPct val="100000"/>
                  </a:lnSpc>
                </a:pPr>
                <a:endParaRPr b="0" lang="it-IT" sz="1800" strike="noStrike" u="none">
                  <a:solidFill>
                    <a:srgbClr val="000000"/>
                  </a:solidFill>
                  <a:effectLst/>
                  <a:uFillTx/>
                  <a:latin typeface="Arial"/>
                  <a:ea typeface="DejaVu Sans"/>
                </a:endParaRPr>
              </a:p>
            </p:txBody>
          </p:sp>
          <p:sp>
            <p:nvSpPr>
              <p:cNvPr id="77" name="CustomShape 8_ 10"/>
              <p:cNvSpPr/>
              <p:nvPr/>
            </p:nvSpPr>
            <p:spPr>
              <a:xfrm>
                <a:off x="2094120" y="6379920"/>
                <a:ext cx="7967880" cy="430560"/>
              </a:xfrm>
              <a:custGeom>
                <a:avLst/>
                <a:gdLst>
                  <a:gd name="textAreaLeft" fmla="*/ 0 w 7967880"/>
                  <a:gd name="textAreaRight" fmla="*/ 7976880 w 7967880"/>
                  <a:gd name="textAreaTop" fmla="*/ 0 h 430560"/>
                  <a:gd name="textAreaBottom" fmla="*/ 439560 h 43056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 defTabSz="914400">
                  <a:lnSpc>
                    <a:spcPct val="108000"/>
                  </a:lnSpc>
                </a:pPr>
                <a:r>
                  <a:rPr b="1" lang="it-IT" sz="1300" strike="noStrike" u="none">
                    <a:solidFill>
                      <a:srgbClr val="eeeeee"/>
                    </a:solidFill>
                    <a:effectLst/>
                    <a:uFillTx/>
                    <a:latin typeface="IBM Plex Sans Condensed"/>
                    <a:ea typeface="DejaVu Sans"/>
                  </a:rPr>
                  <a:t>Cybersecurity &amp; AI | 20 giugno Monza</a:t>
                </a:r>
                <a:endParaRPr b="0" lang="it-IT" sz="13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</p:grpSp>
      </p:grpSp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it-IT" sz="4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it-IT" sz="4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32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2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2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4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2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20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5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50000">
              <a:srgbClr val="4169ae"/>
            </a:gs>
            <a:gs pos="100000">
              <a:srgbClr val="c0cce3"/>
            </a:gs>
          </a:gsLst>
          <a:lin ang="18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4" descr=""/>
          <p:cNvPicPr/>
          <p:nvPr/>
        </p:nvPicPr>
        <p:blipFill>
          <a:blip r:embed="rId2"/>
          <a:stretch/>
        </p:blipFill>
        <p:spPr>
          <a:xfrm>
            <a:off x="318240" y="2202480"/>
            <a:ext cx="3719160" cy="41443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1" name="Picture 462_ 3" descr=""/>
          <p:cNvPicPr/>
          <p:nvPr/>
        </p:nvPicPr>
        <p:blipFill>
          <a:blip r:embed="rId3"/>
          <a:stretch/>
        </p:blipFill>
        <p:spPr>
          <a:xfrm>
            <a:off x="138960" y="6435360"/>
            <a:ext cx="1194120" cy="387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2" name="object 50" descr=""/>
          <p:cNvPicPr/>
          <p:nvPr/>
        </p:nvPicPr>
        <p:blipFill>
          <a:blip r:embed="rId4"/>
          <a:stretch/>
        </p:blipFill>
        <p:spPr>
          <a:xfrm>
            <a:off x="10271880" y="6211080"/>
            <a:ext cx="1890360" cy="736200"/>
          </a:xfrm>
          <a:prstGeom prst="rect">
            <a:avLst/>
          </a:prstGeom>
          <a:noFill/>
          <a:ln w="0">
            <a:noFill/>
          </a:ln>
        </p:spPr>
      </p:pic>
      <p:grpSp>
        <p:nvGrpSpPr>
          <p:cNvPr id="83" name="Group 10"/>
          <p:cNvGrpSpPr/>
          <p:nvPr/>
        </p:nvGrpSpPr>
        <p:grpSpPr>
          <a:xfrm>
            <a:off x="1481760" y="6419520"/>
            <a:ext cx="7155000" cy="392400"/>
            <a:chOff x="1481760" y="6419520"/>
            <a:chExt cx="7155000" cy="392400"/>
          </a:xfrm>
        </p:grpSpPr>
        <p:sp>
          <p:nvSpPr>
            <p:cNvPr id="84" name="CustomShape 5_ 10"/>
            <p:cNvSpPr/>
            <p:nvPr/>
          </p:nvSpPr>
          <p:spPr>
            <a:xfrm rot="5400000">
              <a:off x="4710600" y="3450240"/>
              <a:ext cx="132480" cy="6590160"/>
            </a:xfrm>
            <a:prstGeom prst="rect">
              <a:avLst/>
            </a:prstGeom>
            <a:solidFill>
              <a:srgbClr val="c5cce6"/>
            </a:solidFill>
            <a:ln w="2556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>
                <a:lnSpc>
                  <a:spcPct val="100000"/>
                </a:lnSpc>
              </a:pPr>
              <a:endParaRPr b="0" lang="it-IT" sz="1800" strike="noStrike" u="none">
                <a:solidFill>
                  <a:srgbClr val="000000"/>
                </a:solidFill>
                <a:effectLst/>
                <a:uFillTx/>
                <a:latin typeface="Arial"/>
                <a:ea typeface="DejaVu Sans"/>
              </a:endParaRPr>
            </a:p>
          </p:txBody>
        </p:sp>
        <p:grpSp>
          <p:nvGrpSpPr>
            <p:cNvPr id="85" name="Group 13"/>
            <p:cNvGrpSpPr/>
            <p:nvPr/>
          </p:nvGrpSpPr>
          <p:grpSpPr>
            <a:xfrm>
              <a:off x="1977480" y="6419520"/>
              <a:ext cx="6659280" cy="358200"/>
              <a:chOff x="1977480" y="6419520"/>
              <a:chExt cx="6659280" cy="358200"/>
            </a:xfrm>
          </p:grpSpPr>
          <p:sp>
            <p:nvSpPr>
              <p:cNvPr id="86" name="CustomShape 7_ 9"/>
              <p:cNvSpPr/>
              <p:nvPr/>
            </p:nvSpPr>
            <p:spPr>
              <a:xfrm>
                <a:off x="1977480" y="6505920"/>
                <a:ext cx="6659280" cy="190440"/>
              </a:xfrm>
              <a:prstGeom prst="rect">
                <a:avLst/>
              </a:prstGeom>
              <a:solidFill>
                <a:srgbClr val="4b65a0"/>
              </a:solidFill>
              <a:ln w="2556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noAutofit/>
              </a:bodyPr>
              <a:p>
                <a:pPr>
                  <a:lnSpc>
                    <a:spcPct val="100000"/>
                  </a:lnSpc>
                </a:pPr>
                <a:endParaRPr b="0" lang="it-IT" sz="1800" strike="noStrike" u="none">
                  <a:solidFill>
                    <a:srgbClr val="000000"/>
                  </a:solidFill>
                  <a:effectLst/>
                  <a:uFillTx/>
                  <a:latin typeface="Arial"/>
                  <a:ea typeface="DejaVu Sans"/>
                </a:endParaRPr>
              </a:p>
            </p:txBody>
          </p:sp>
          <p:sp>
            <p:nvSpPr>
              <p:cNvPr id="87" name="CustomShape 8_ 10"/>
              <p:cNvSpPr/>
              <p:nvPr/>
            </p:nvSpPr>
            <p:spPr>
              <a:xfrm>
                <a:off x="1991160" y="6419520"/>
                <a:ext cx="6631200" cy="358200"/>
              </a:xfrm>
              <a:custGeom>
                <a:avLst/>
                <a:gdLst>
                  <a:gd name="textAreaLeft" fmla="*/ 0 w 6631200"/>
                  <a:gd name="textAreaRight" fmla="*/ 6639120 w 6631200"/>
                  <a:gd name="textAreaTop" fmla="*/ 0 h 358200"/>
                  <a:gd name="textAreaBottom" fmla="*/ 366120 h 358200"/>
                </a:gdLst>
                <a:ahLst/>
                <a:cxnLst/>
                <a:rect l="textAreaLeft" t="textAreaTop" r="textAreaRight" b="textAreaBottom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ctr">
                <a:noAutofit/>
              </a:bodyPr>
              <a:p>
                <a:pPr algn="ctr" defTabSz="914400">
                  <a:lnSpc>
                    <a:spcPct val="108000"/>
                  </a:lnSpc>
                </a:pPr>
                <a:r>
                  <a:rPr b="1" lang="it-IT" sz="1300" strike="noStrike" u="none">
                    <a:solidFill>
                      <a:srgbClr val="eeeeee"/>
                    </a:solidFill>
                    <a:effectLst/>
                    <a:uFillTx/>
                    <a:latin typeface="IBM Plex Sans Condensed"/>
                    <a:ea typeface="DejaVu Sans"/>
                  </a:rPr>
                  <a:t>La normazione tecnica e l'AI Act | </a:t>
                </a:r>
                <a:endParaRPr b="0" lang="it-IT" sz="1300" strike="noStrike" u="none">
                  <a:solidFill>
                    <a:srgbClr val="ffffff"/>
                  </a:solidFill>
                  <a:effectLst/>
                  <a:uFillTx/>
                  <a:latin typeface="Arial"/>
                </a:endParaRPr>
              </a:p>
            </p:txBody>
          </p:sp>
        </p:grpSp>
      </p:grpSp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09480" y="708480"/>
            <a:ext cx="10972080" cy="274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title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9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3920" cy="1896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2500" lnSpcReduction="19999"/>
          </a:bodyPr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Click to edit the outline text format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Second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Third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Fourth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Fifth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Sixth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it-IT" sz="1800" strike="noStrike" u="none">
                <a:solidFill>
                  <a:srgbClr val="ffffff"/>
                </a:solidFill>
                <a:effectLst/>
                <a:uFillTx/>
                <a:latin typeface="Arial"/>
              </a:rPr>
              <a:t>Seventh Outline Level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5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2"/>
    <p:sldLayoutId id="2147483664" r:id="rId3"/>
    <p:sldLayoutId id="2147483665" r:id="rId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slideLayout" Target="../slideLayouts/slideLayout13.xml"/><Relationship Id="rId5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hyperlink" Target="https://www.facebook.com/UNINFO.it" TargetMode="External"/><Relationship Id="rId2" Type="http://schemas.openxmlformats.org/officeDocument/2006/relationships/hyperlink" Target="http://www.slideshare.net/uninfoit" TargetMode="External"/><Relationship Id="rId3" Type="http://schemas.openxmlformats.org/officeDocument/2006/relationships/hyperlink" Target="https://www.linkedin.com/company/uninfo" TargetMode="External"/><Relationship Id="rId4" Type="http://schemas.openxmlformats.org/officeDocument/2006/relationships/hyperlink" Target="http://www.uninfo.it/" TargetMode="External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hyperlink" Target="https://twitter.com/uninfo_it" TargetMode="External"/><Relationship Id="rId8" Type="http://schemas.openxmlformats.org/officeDocument/2006/relationships/image" Target="../media/image10.png"/><Relationship Id="rId9" Type="http://schemas.openxmlformats.org/officeDocument/2006/relationships/image" Target="../media/image11.jpeg"/><Relationship Id="rId10" Type="http://schemas.openxmlformats.org/officeDocument/2006/relationships/slideLayout" Target="../slideLayouts/slideLayout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CustomShape 1_ 29"/>
          <p:cNvSpPr/>
          <p:nvPr/>
        </p:nvSpPr>
        <p:spPr>
          <a:xfrm>
            <a:off x="4570560" y="618480"/>
            <a:ext cx="5880240" cy="2083680"/>
          </a:xfrm>
          <a:prstGeom prst="wedgeRoundRectCallout">
            <a:avLst>
              <a:gd name="adj1" fmla="val -75620"/>
              <a:gd name="adj2" fmla="val 36246"/>
              <a:gd name="adj3" fmla="val 16667"/>
            </a:avLst>
          </a:prstGeom>
          <a:solidFill>
            <a:srgbClr val="ffffff"/>
          </a:solidFill>
          <a:ln cap="sq"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 defTabSz="914400">
              <a:lnSpc>
                <a:spcPct val="109000"/>
              </a:lnSpc>
              <a:tabLst>
                <a:tab algn="l" pos="449280"/>
                <a:tab algn="l" pos="898560"/>
                <a:tab algn="l" pos="1347840"/>
                <a:tab algn="l" pos="1797120"/>
                <a:tab algn="l" pos="2246400"/>
                <a:tab algn="l" pos="2695680"/>
                <a:tab algn="l" pos="3144960"/>
                <a:tab algn="l" pos="3594240"/>
                <a:tab algn="l" pos="4043520"/>
                <a:tab algn="l" pos="4492800"/>
              </a:tabLst>
            </a:pPr>
            <a:r>
              <a:rPr b="1" i="1" lang="it-IT" sz="4400" strike="noStrike" u="sng">
                <a:solidFill>
                  <a:srgbClr val="146194"/>
                </a:solidFill>
                <a:effectLst/>
                <a:uFillTx/>
                <a:latin typeface="Verdana"/>
                <a:ea typeface="DejaVu Sans"/>
              </a:rPr>
              <a:t>Sistema UNI</a:t>
            </a:r>
            <a:endParaRPr b="0" lang="it-IT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9000"/>
              </a:lnSpc>
              <a:tabLst>
                <a:tab algn="l" pos="449280"/>
                <a:tab algn="l" pos="898560"/>
                <a:tab algn="l" pos="1347840"/>
                <a:tab algn="l" pos="1797120"/>
                <a:tab algn="l" pos="2246400"/>
                <a:tab algn="l" pos="2695680"/>
                <a:tab algn="l" pos="3144960"/>
                <a:tab algn="l" pos="3594240"/>
                <a:tab algn="l" pos="4043520"/>
                <a:tab algn="l" pos="4492800"/>
              </a:tabLst>
            </a:pPr>
            <a:r>
              <a:rPr b="0" i="1" lang="it-IT" sz="4400" strike="noStrike" u="none">
                <a:solidFill>
                  <a:srgbClr val="146194"/>
                </a:solidFill>
                <a:effectLst/>
                <a:uFillTx/>
                <a:latin typeface="Verdana"/>
                <a:ea typeface="DejaVu Sans"/>
              </a:rPr>
              <a:t>UNI ed</a:t>
            </a:r>
            <a:endParaRPr b="0" lang="it-IT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109000"/>
              </a:lnSpc>
              <a:tabLst>
                <a:tab algn="l" pos="449280"/>
                <a:tab algn="l" pos="898560"/>
                <a:tab algn="l" pos="1347840"/>
                <a:tab algn="l" pos="1797120"/>
                <a:tab algn="l" pos="2246400"/>
                <a:tab algn="l" pos="2695680"/>
                <a:tab algn="l" pos="3144960"/>
                <a:tab algn="l" pos="3594240"/>
                <a:tab algn="l" pos="4043520"/>
                <a:tab algn="l" pos="4492800"/>
              </a:tabLst>
            </a:pPr>
            <a:r>
              <a:rPr b="0" i="1" lang="it-IT" sz="4400" strike="noStrike" u="none">
                <a:solidFill>
                  <a:srgbClr val="146194"/>
                </a:solidFill>
                <a:effectLst/>
                <a:uFillTx/>
                <a:latin typeface="Verdana"/>
                <a:ea typeface="DejaVu Sans"/>
              </a:rPr>
              <a:t>Enti Federati</a:t>
            </a:r>
            <a:endParaRPr b="0" lang="it-IT" sz="4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56" name="CustomShape 2_ 18"/>
          <p:cNvSpPr/>
          <p:nvPr/>
        </p:nvSpPr>
        <p:spPr>
          <a:xfrm>
            <a:off x="4562640" y="599760"/>
            <a:ext cx="5880240" cy="2083680"/>
          </a:xfrm>
          <a:prstGeom prst="wedgeRoundRectCallout">
            <a:avLst>
              <a:gd name="adj1" fmla="val -77471"/>
              <a:gd name="adj2" fmla="val 37207"/>
              <a:gd name="adj3" fmla="val 16667"/>
            </a:avLst>
          </a:prstGeom>
          <a:solidFill>
            <a:srgbClr val="ffffff"/>
          </a:solidFill>
          <a:ln w="936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131400" bIns="45000" anchor="ctr">
            <a:noAutofit/>
          </a:bodyPr>
          <a:p>
            <a:pPr algn="ctr" defTabSz="914400">
              <a:lnSpc>
                <a:spcPct val="83000"/>
              </a:lnSpc>
              <a:tabLst>
                <a:tab algn="l" pos="449280"/>
                <a:tab algn="l" pos="898560"/>
                <a:tab algn="l" pos="1347840"/>
                <a:tab algn="l" pos="1797120"/>
                <a:tab algn="l" pos="2246400"/>
                <a:tab algn="l" pos="2695680"/>
                <a:tab algn="l" pos="3144960"/>
                <a:tab algn="l" pos="3594240"/>
                <a:tab algn="l" pos="4043520"/>
                <a:tab algn="l" pos="4492800"/>
              </a:tabLst>
            </a:pPr>
            <a:r>
              <a:rPr b="0" i="1" lang="it-IT" sz="4800" strike="noStrike" u="none">
                <a:solidFill>
                  <a:srgbClr val="146194"/>
                </a:solidFill>
                <a:effectLst/>
                <a:uFillTx/>
                <a:latin typeface="Verdana"/>
                <a:ea typeface="DejaVu Sans"/>
              </a:rPr>
              <a:t>UNINFO “fa” </a:t>
            </a:r>
            <a:endParaRPr b="0" lang="it-IT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83000"/>
              </a:lnSpc>
              <a:tabLst>
                <a:tab algn="l" pos="449280"/>
                <a:tab algn="l" pos="898560"/>
                <a:tab algn="l" pos="1347840"/>
                <a:tab algn="l" pos="1797120"/>
                <a:tab algn="l" pos="2246400"/>
                <a:tab algn="l" pos="2695680"/>
                <a:tab algn="l" pos="3144960"/>
                <a:tab algn="l" pos="3594240"/>
                <a:tab algn="l" pos="4043520"/>
                <a:tab algn="l" pos="4492800"/>
              </a:tabLst>
            </a:pPr>
            <a:r>
              <a:rPr b="0" i="1" lang="it-IT" sz="4800" strike="noStrike" u="none">
                <a:solidFill>
                  <a:srgbClr val="146194"/>
                </a:solidFill>
                <a:effectLst/>
                <a:uFillTx/>
                <a:latin typeface="Verdana"/>
                <a:ea typeface="DejaVu Sans"/>
              </a:rPr>
              <a:t>gli Standard </a:t>
            </a:r>
            <a:endParaRPr b="0" lang="it-IT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ctr" defTabSz="914400">
              <a:lnSpc>
                <a:spcPct val="83000"/>
              </a:lnSpc>
              <a:tabLst>
                <a:tab algn="l" pos="449280"/>
                <a:tab algn="l" pos="898560"/>
                <a:tab algn="l" pos="1347840"/>
                <a:tab algn="l" pos="1797120"/>
                <a:tab algn="l" pos="2246400"/>
                <a:tab algn="l" pos="2695680"/>
                <a:tab algn="l" pos="3144960"/>
                <a:tab algn="l" pos="3594240"/>
                <a:tab algn="l" pos="4043520"/>
                <a:tab algn="l" pos="4492800"/>
              </a:tabLst>
            </a:pPr>
            <a:r>
              <a:rPr b="0" i="1" lang="it-IT" sz="4800" strike="noStrike" u="none">
                <a:solidFill>
                  <a:srgbClr val="146194"/>
                </a:solidFill>
                <a:effectLst/>
                <a:uFillTx/>
                <a:latin typeface="Verdana"/>
                <a:ea typeface="DejaVu Sans"/>
              </a:rPr>
              <a:t>per l’ICT</a:t>
            </a:r>
            <a:endParaRPr b="0" lang="it-IT" sz="4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57" name="Picture 5" descr=""/>
          <p:cNvPicPr/>
          <p:nvPr/>
        </p:nvPicPr>
        <p:blipFill>
          <a:blip r:embed="rId1"/>
          <a:stretch/>
        </p:blipFill>
        <p:spPr>
          <a:xfrm>
            <a:off x="6779160" y="4354560"/>
            <a:ext cx="2346120" cy="1040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8" name="Picture 25" descr=""/>
          <p:cNvPicPr/>
          <p:nvPr/>
        </p:nvPicPr>
        <p:blipFill>
          <a:blip r:embed="rId2"/>
          <a:stretch/>
        </p:blipFill>
        <p:spPr>
          <a:xfrm>
            <a:off x="4860000" y="2734560"/>
            <a:ext cx="6557760" cy="4065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9" name="Picture 21_ 2" descr=""/>
          <p:cNvPicPr/>
          <p:nvPr/>
        </p:nvPicPr>
        <p:blipFill>
          <a:blip r:embed="rId3"/>
          <a:stretch/>
        </p:blipFill>
        <p:spPr>
          <a:xfrm>
            <a:off x="8172000" y="5969520"/>
            <a:ext cx="1865880" cy="429480"/>
          </a:xfrm>
          <a:prstGeom prst="rect">
            <a:avLst/>
          </a:prstGeom>
          <a:noFill/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Picture 312" descr=""/>
          <p:cNvPicPr/>
          <p:nvPr/>
        </p:nvPicPr>
        <p:blipFill>
          <a:blip r:embed="rId1"/>
          <a:stretch/>
        </p:blipFill>
        <p:spPr>
          <a:xfrm>
            <a:off x="4806360" y="2437920"/>
            <a:ext cx="2869560" cy="3484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1" name="CustomShape 10_ 1"/>
          <p:cNvSpPr/>
          <p:nvPr/>
        </p:nvSpPr>
        <p:spPr>
          <a:xfrm>
            <a:off x="7083720" y="5635800"/>
            <a:ext cx="3891240" cy="451440"/>
          </a:xfrm>
          <a:prstGeom prst="wedgeRoundRectCallout">
            <a:avLst>
              <a:gd name="adj1" fmla="val -65868"/>
              <a:gd name="adj2" fmla="val -547241"/>
              <a:gd name="adj3" fmla="val 16667"/>
            </a:avLst>
          </a:prstGeom>
          <a:solidFill>
            <a:srgbClr val="ffffff"/>
          </a:solidFill>
          <a:ln cap="rnd" w="0">
            <a:solidFill>
              <a:srgbClr val="3465a4"/>
            </a:solidFill>
            <a:prstDash val="lgDash"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it-IT" sz="2200" strike="noStrike" u="none">
                <a:solidFill>
                  <a:srgbClr val="1f5fa0"/>
                </a:solidFill>
                <a:effectLst/>
                <a:uFillTx/>
                <a:latin typeface="Verdana"/>
                <a:ea typeface="Noto Sans CJK SC Regular"/>
              </a:rPr>
              <a:t>Data, Dataspaces, Cloud</a:t>
            </a:r>
            <a:endParaRPr b="0" lang="it-IT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2" name="CustomShape 12_ 1"/>
          <p:cNvSpPr/>
          <p:nvPr/>
        </p:nvSpPr>
        <p:spPr>
          <a:xfrm>
            <a:off x="944640" y="5637600"/>
            <a:ext cx="5022000" cy="452160"/>
          </a:xfrm>
          <a:prstGeom prst="wedgeRoundRectCallout">
            <a:avLst>
              <a:gd name="adj1" fmla="val 57414"/>
              <a:gd name="adj2" fmla="val -484168"/>
              <a:gd name="adj3" fmla="val 16667"/>
            </a:avLst>
          </a:prstGeom>
          <a:solidFill>
            <a:srgbClr val="ffffff"/>
          </a:solidFill>
          <a:ln cap="rnd" w="0">
            <a:solidFill>
              <a:srgbClr val="14619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it-IT" sz="2200" strike="noStrike" u="none">
                <a:solidFill>
                  <a:srgbClr val="146194"/>
                </a:solidFill>
                <a:effectLst/>
                <a:uFillTx/>
                <a:latin typeface="Verdana"/>
                <a:ea typeface="Noto Sans CJK SC Regular"/>
              </a:rPr>
              <a:t>Quantum Technologies</a:t>
            </a:r>
            <a:endParaRPr b="0" lang="it-IT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3" name="CustomShape 1_ 3"/>
          <p:cNvSpPr/>
          <p:nvPr/>
        </p:nvSpPr>
        <p:spPr>
          <a:xfrm>
            <a:off x="6959160" y="360000"/>
            <a:ext cx="3785040" cy="452160"/>
          </a:xfrm>
          <a:prstGeom prst="wedgeRoundRectCallout">
            <a:avLst>
              <a:gd name="adj1" fmla="val -56138"/>
              <a:gd name="adj2" fmla="val 435444"/>
              <a:gd name="adj3" fmla="val 16667"/>
            </a:avLst>
          </a:prstGeom>
          <a:solidFill>
            <a:srgbClr val="fffff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it-IT" sz="2200" strike="noStrike" u="none">
                <a:solidFill>
                  <a:srgbClr val="1f5fa0"/>
                </a:solidFill>
                <a:effectLst/>
                <a:uFillTx/>
                <a:latin typeface="Verdana"/>
                <a:ea typeface="Noto Sans CJK SC Regular"/>
              </a:rPr>
              <a:t>eHealth</a:t>
            </a:r>
            <a:endParaRPr b="0" lang="it-IT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4" name="CustomShape 2_ 2"/>
          <p:cNvSpPr/>
          <p:nvPr/>
        </p:nvSpPr>
        <p:spPr>
          <a:xfrm>
            <a:off x="9951480" y="1573560"/>
            <a:ext cx="1959120" cy="451800"/>
          </a:xfrm>
          <a:prstGeom prst="wedgeRoundRectCallout">
            <a:avLst>
              <a:gd name="adj1" fmla="val -197920"/>
              <a:gd name="adj2" fmla="val 221647"/>
              <a:gd name="adj3" fmla="val 16667"/>
            </a:avLst>
          </a:prstGeom>
          <a:solidFill>
            <a:srgbClr val="fffff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it-IT" sz="2200" strike="noStrike" u="none">
                <a:solidFill>
                  <a:srgbClr val="1f5fa0"/>
                </a:solidFill>
                <a:effectLst/>
                <a:uFillTx/>
                <a:latin typeface="Verdana"/>
                <a:ea typeface="Noto Sans CJK SC Regular"/>
              </a:rPr>
              <a:t>eBSF</a:t>
            </a:r>
            <a:endParaRPr b="0" lang="it-IT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5" name="CustomShape 3_ 2"/>
          <p:cNvSpPr/>
          <p:nvPr/>
        </p:nvSpPr>
        <p:spPr>
          <a:xfrm>
            <a:off x="279720" y="3138840"/>
            <a:ext cx="4542480" cy="452160"/>
          </a:xfrm>
          <a:prstGeom prst="wedgeRoundRectCallout">
            <a:avLst>
              <a:gd name="adj1" fmla="val 67146"/>
              <a:gd name="adj2" fmla="val -47105"/>
              <a:gd name="adj3" fmla="val 16667"/>
            </a:avLst>
          </a:prstGeom>
          <a:solidFill>
            <a:srgbClr val="fffff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it-IT" sz="2200" strike="noStrike" u="none">
                <a:solidFill>
                  <a:srgbClr val="1f5fa0"/>
                </a:solidFill>
                <a:effectLst/>
                <a:uFillTx/>
                <a:latin typeface="Verdana"/>
                <a:ea typeface="Noto Sans CJK SC Regular"/>
              </a:rPr>
              <a:t>ITS</a:t>
            </a:r>
            <a:endParaRPr b="0" lang="it-IT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6" name="CustomShape 4_ 2"/>
          <p:cNvSpPr/>
          <p:nvPr/>
        </p:nvSpPr>
        <p:spPr>
          <a:xfrm>
            <a:off x="8532360" y="4149360"/>
            <a:ext cx="3459960" cy="500760"/>
          </a:xfrm>
          <a:prstGeom prst="wedgeRoundRectCallout">
            <a:avLst>
              <a:gd name="adj1" fmla="val -97992"/>
              <a:gd name="adj2" fmla="val -156272"/>
              <a:gd name="adj3" fmla="val 16667"/>
            </a:avLst>
          </a:prstGeom>
          <a:solidFill>
            <a:srgbClr val="ffffff"/>
          </a:solidFill>
          <a:ln w="0">
            <a:solidFill>
              <a:srgbClr val="1f5fa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i="1" lang="it-IT" sz="2200" strike="noStrike" u="none">
                <a:solidFill>
                  <a:srgbClr val="1f5fa0"/>
                </a:solidFill>
                <a:effectLst/>
                <a:uFillTx/>
                <a:latin typeface="Verdana"/>
                <a:ea typeface="DejaVu Sans"/>
              </a:rPr>
              <a:t>APNR-ICT</a:t>
            </a:r>
            <a:endParaRPr b="0" lang="it-IT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7" name="CustomShape 5_ 2"/>
          <p:cNvSpPr/>
          <p:nvPr/>
        </p:nvSpPr>
        <p:spPr>
          <a:xfrm>
            <a:off x="239760" y="1540800"/>
            <a:ext cx="3304800" cy="452160"/>
          </a:xfrm>
          <a:prstGeom prst="wedgeRoundRectCallout">
            <a:avLst>
              <a:gd name="adj1" fmla="val 114134"/>
              <a:gd name="adj2" fmla="val 241585"/>
              <a:gd name="adj3" fmla="val 16667"/>
            </a:avLst>
          </a:prstGeom>
          <a:solidFill>
            <a:srgbClr val="fffff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it-IT" sz="2100" strike="noStrike" u="none">
                <a:solidFill>
                  <a:srgbClr val="1f5fa0"/>
                </a:solidFill>
                <a:effectLst/>
                <a:uFillTx/>
                <a:latin typeface="Verdana"/>
                <a:ea typeface="DejaVu Sans"/>
              </a:rPr>
              <a:t>Blockchain</a:t>
            </a:r>
            <a:r>
              <a:rPr b="0" lang="it-IT" sz="2200" strike="noStrike" u="none">
                <a:solidFill>
                  <a:srgbClr val="1f5fa0"/>
                </a:solidFill>
                <a:effectLst/>
                <a:uFillTx/>
                <a:latin typeface="Verdana"/>
                <a:ea typeface="Noto Sans CJK SC Regular"/>
              </a:rPr>
              <a:t> &amp; DLT</a:t>
            </a:r>
            <a:endParaRPr b="0" lang="it-IT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8" name="CustomShape 6_ 2"/>
          <p:cNvSpPr/>
          <p:nvPr/>
        </p:nvSpPr>
        <p:spPr>
          <a:xfrm>
            <a:off x="7925760" y="2942640"/>
            <a:ext cx="4060800" cy="452160"/>
          </a:xfrm>
          <a:prstGeom prst="wedgeRoundRectCallout">
            <a:avLst>
              <a:gd name="adj1" fmla="val -73716"/>
              <a:gd name="adj2" fmla="val -28537"/>
              <a:gd name="adj3" fmla="val 16667"/>
            </a:avLst>
          </a:prstGeom>
          <a:solidFill>
            <a:srgbClr val="fffff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it-IT" sz="2100" strike="noStrike" u="none">
                <a:solidFill>
                  <a:srgbClr val="c9211e"/>
                </a:solidFill>
                <a:effectLst/>
                <a:uFillTx/>
                <a:latin typeface="Verdana"/>
                <a:ea typeface="DejaVu Sans"/>
              </a:rPr>
              <a:t>Intelligenza Artificiale</a:t>
            </a:r>
            <a:endParaRPr b="0" lang="it-IT" sz="21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69" name="CustomShape 7_ 2"/>
          <p:cNvSpPr/>
          <p:nvPr/>
        </p:nvSpPr>
        <p:spPr>
          <a:xfrm>
            <a:off x="9171000" y="2422080"/>
            <a:ext cx="2504520" cy="361440"/>
          </a:xfrm>
          <a:prstGeom prst="wedgeRoundRectCallout">
            <a:avLst>
              <a:gd name="adj1" fmla="val -135528"/>
              <a:gd name="adj2" fmla="val 76104"/>
              <a:gd name="adj3" fmla="val 16667"/>
            </a:avLst>
          </a:prstGeom>
          <a:solidFill>
            <a:srgbClr val="fffff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it-IT" sz="2200" strike="noStrike" u="none">
                <a:solidFill>
                  <a:srgbClr val="1f5fa0"/>
                </a:solidFill>
                <a:effectLst/>
                <a:uFillTx/>
                <a:latin typeface="Verdana"/>
                <a:ea typeface="DejaVu Sans"/>
              </a:rPr>
              <a:t>I4.0</a:t>
            </a:r>
            <a:endParaRPr b="0" lang="it-IT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0" name="CustomShape 8_ 2"/>
          <p:cNvSpPr/>
          <p:nvPr/>
        </p:nvSpPr>
        <p:spPr>
          <a:xfrm>
            <a:off x="821520" y="644040"/>
            <a:ext cx="2250720" cy="354600"/>
          </a:xfrm>
          <a:prstGeom prst="wedgeRoundRectCallout">
            <a:avLst>
              <a:gd name="adj1" fmla="val 167740"/>
              <a:gd name="adj2" fmla="val 511435"/>
              <a:gd name="adj3" fmla="val 16667"/>
            </a:avLst>
          </a:prstGeom>
          <a:solidFill>
            <a:srgbClr val="fffff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it-IT" sz="2200" strike="noStrike" u="none">
                <a:solidFill>
                  <a:srgbClr val="1f5fa0"/>
                </a:solidFill>
                <a:effectLst/>
                <a:uFillTx/>
                <a:latin typeface="Verdana"/>
                <a:ea typeface="Noto Sans CJK SC Regular"/>
              </a:rPr>
              <a:t>Smart Card</a:t>
            </a:r>
            <a:endParaRPr b="0" lang="it-IT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1" name="CustomShape 9_ 2"/>
          <p:cNvSpPr/>
          <p:nvPr/>
        </p:nvSpPr>
        <p:spPr>
          <a:xfrm>
            <a:off x="3352320" y="397440"/>
            <a:ext cx="3248640" cy="451800"/>
          </a:xfrm>
          <a:prstGeom prst="wedgeRoundRectCallout">
            <a:avLst>
              <a:gd name="adj1" fmla="val 41402"/>
              <a:gd name="adj2" fmla="val 411601"/>
              <a:gd name="adj3" fmla="val 16667"/>
            </a:avLst>
          </a:prstGeom>
          <a:solidFill>
            <a:srgbClr val="fffff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it-IT" sz="1800" strike="noStrike" u="none">
                <a:solidFill>
                  <a:srgbClr val="1f5fa0"/>
                </a:solidFill>
                <a:effectLst/>
                <a:uFillTx/>
                <a:latin typeface="Verdana"/>
                <a:ea typeface="Noto Sans CJK SC Regular"/>
              </a:rPr>
              <a:t>Ingegneria del SW</a:t>
            </a:r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2" name="CustomShape 10_ 2"/>
          <p:cNvSpPr/>
          <p:nvPr/>
        </p:nvSpPr>
        <p:spPr>
          <a:xfrm>
            <a:off x="7299360" y="4904640"/>
            <a:ext cx="4661280" cy="451440"/>
          </a:xfrm>
          <a:prstGeom prst="wedgeRoundRectCallout">
            <a:avLst>
              <a:gd name="adj1" fmla="val -59254"/>
              <a:gd name="adj2" fmla="val -328912"/>
              <a:gd name="adj3" fmla="val 16667"/>
            </a:avLst>
          </a:prstGeom>
          <a:solidFill>
            <a:srgbClr val="fffff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it-IT" sz="2200" strike="noStrike" u="none">
                <a:solidFill>
                  <a:srgbClr val="1f5fa0"/>
                </a:solidFill>
                <a:effectLst/>
                <a:uFillTx/>
                <a:latin typeface="Verdana"/>
                <a:ea typeface="Noto Sans CJK SC Regular"/>
              </a:rPr>
              <a:t>Additive Tecnologies</a:t>
            </a:r>
            <a:endParaRPr b="0" lang="it-IT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3" name="CustomShape 11_ 2"/>
          <p:cNvSpPr/>
          <p:nvPr/>
        </p:nvSpPr>
        <p:spPr>
          <a:xfrm>
            <a:off x="401040" y="2370600"/>
            <a:ext cx="2619000" cy="451800"/>
          </a:xfrm>
          <a:prstGeom prst="wedgeRoundRectCallout">
            <a:avLst>
              <a:gd name="adj1" fmla="val 143430"/>
              <a:gd name="adj2" fmla="val 80287"/>
              <a:gd name="adj3" fmla="val 16667"/>
            </a:avLst>
          </a:prstGeom>
          <a:solidFill>
            <a:srgbClr val="fffff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it-IT" sz="2200" strike="noStrike" u="none">
                <a:solidFill>
                  <a:srgbClr val="1f5fa0"/>
                </a:solidFill>
                <a:effectLst/>
                <a:uFillTx/>
                <a:latin typeface="Verdana"/>
                <a:ea typeface="Noto Sans CJK SC Regular"/>
              </a:rPr>
              <a:t>MPEG</a:t>
            </a:r>
            <a:endParaRPr b="0" lang="it-IT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4" name="CustomShape 12_ 4"/>
          <p:cNvSpPr/>
          <p:nvPr/>
        </p:nvSpPr>
        <p:spPr>
          <a:xfrm>
            <a:off x="280440" y="4875840"/>
            <a:ext cx="5022720" cy="451800"/>
          </a:xfrm>
          <a:prstGeom prst="wedgeRoundRectCallout">
            <a:avLst>
              <a:gd name="adj1" fmla="val 62362"/>
              <a:gd name="adj2" fmla="val -331825"/>
              <a:gd name="adj3" fmla="val 16667"/>
            </a:avLst>
          </a:prstGeom>
          <a:solidFill>
            <a:srgbClr val="fffff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it-IT" sz="2200" strike="noStrike" u="none">
                <a:solidFill>
                  <a:srgbClr val="1f5fa0"/>
                </a:solidFill>
                <a:effectLst/>
                <a:uFillTx/>
                <a:latin typeface="Verdana"/>
                <a:ea typeface="Noto Sans CJK SC Regular"/>
              </a:rPr>
              <a:t>Automazione Industriale</a:t>
            </a:r>
            <a:endParaRPr b="0" lang="it-IT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5" name="CustomShape 13_ 2"/>
          <p:cNvSpPr/>
          <p:nvPr/>
        </p:nvSpPr>
        <p:spPr>
          <a:xfrm>
            <a:off x="400320" y="4004640"/>
            <a:ext cx="4060800" cy="451800"/>
          </a:xfrm>
          <a:prstGeom prst="wedgeRoundRectCallout">
            <a:avLst>
              <a:gd name="adj1" fmla="val 81037"/>
              <a:gd name="adj2" fmla="val -176277"/>
              <a:gd name="adj3" fmla="val 16667"/>
            </a:avLst>
          </a:prstGeom>
          <a:solidFill>
            <a:srgbClr val="ffffff"/>
          </a:solidFill>
          <a:ln w="0">
            <a:solidFill>
              <a:srgbClr val="14619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it-IT" sz="2200" strike="noStrike" u="none">
                <a:solidFill>
                  <a:srgbClr val="1f5fa0"/>
                </a:solidFill>
                <a:effectLst/>
                <a:uFillTx/>
                <a:latin typeface="Verdana"/>
                <a:ea typeface="Noto Sans CJK SC Regular"/>
              </a:rPr>
              <a:t>IT Security</a:t>
            </a:r>
            <a:endParaRPr b="0" lang="it-IT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6" name="CustomShape 1_ 4"/>
          <p:cNvSpPr/>
          <p:nvPr/>
        </p:nvSpPr>
        <p:spPr>
          <a:xfrm>
            <a:off x="8603280" y="942840"/>
            <a:ext cx="3111120" cy="452160"/>
          </a:xfrm>
          <a:prstGeom prst="wedgeRoundRectCallout">
            <a:avLst>
              <a:gd name="adj1" fmla="val -92828"/>
              <a:gd name="adj2" fmla="val 316882"/>
              <a:gd name="adj3" fmla="val 16667"/>
            </a:avLst>
          </a:prstGeom>
          <a:solidFill>
            <a:srgbClr val="fffff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i="1" lang="it-IT" sz="2200" strike="noStrike" u="none">
                <a:solidFill>
                  <a:srgbClr val="1f5fa0"/>
                </a:solidFill>
                <a:effectLst/>
                <a:uFillTx/>
                <a:latin typeface="Verdana"/>
                <a:ea typeface="Noto Sans CJK SC Regular"/>
              </a:rPr>
              <a:t>eAccessibility</a:t>
            </a:r>
            <a:endParaRPr b="0" lang="it-IT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77" name="CustomShape 2_ 4"/>
          <p:cNvSpPr/>
          <p:nvPr/>
        </p:nvSpPr>
        <p:spPr>
          <a:xfrm>
            <a:off x="9900000" y="3503160"/>
            <a:ext cx="1959120" cy="451800"/>
          </a:xfrm>
          <a:prstGeom prst="wedgeRoundRectCallout">
            <a:avLst>
              <a:gd name="adj1" fmla="val -217637"/>
              <a:gd name="adj2" fmla="val -111338"/>
              <a:gd name="adj3" fmla="val 16667"/>
            </a:avLst>
          </a:prstGeom>
          <a:solidFill>
            <a:srgbClr val="ffffff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it-IT" sz="2200" strike="noStrike" u="none">
                <a:solidFill>
                  <a:srgbClr val="1f5fa0"/>
                </a:solidFill>
                <a:effectLst/>
                <a:uFillTx/>
                <a:latin typeface="Verdana"/>
                <a:ea typeface="Noto Sans CJK SC Regular"/>
              </a:rPr>
              <a:t>DPP</a:t>
            </a:r>
            <a:endParaRPr b="0" lang="it-IT" sz="2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56960" cy="1129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it-IT" sz="4400" strike="noStrike" u="none">
                <a:solidFill>
                  <a:srgbClr val="ffffff"/>
                </a:solidFill>
                <a:effectLst/>
                <a:uFillTx/>
                <a:latin typeface="Verdana"/>
                <a:ea typeface="DejaVu Sans"/>
              </a:rPr>
              <a:t>AI Act e Normazione tecnica</a:t>
            </a:r>
            <a:endParaRPr b="0" lang="it-IT" sz="4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9460440" cy="468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72000"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it-IT" sz="3200" strike="noStrike" u="none">
                <a:solidFill>
                  <a:srgbClr val="ffffff"/>
                </a:solidFill>
                <a:effectLst/>
                <a:uFillTx/>
                <a:latin typeface="Verdana"/>
                <a:ea typeface="IBM Plex Sans Light"/>
              </a:rPr>
              <a:t>Articolo 40 – Norme armonizzate (...) </a:t>
            </a:r>
            <a:endParaRPr b="0" lang="it-IT" sz="3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72000" indent="0" defTabSz="914400">
              <a:lnSpc>
                <a:spcPct val="100000"/>
              </a:lnSpc>
              <a:spcBef>
                <a:spcPts val="2900"/>
              </a:spcBef>
              <a:buNone/>
              <a:tabLst>
                <a:tab algn="l" pos="0"/>
              </a:tabLst>
            </a:pPr>
            <a:r>
              <a:rPr b="0" i="1" lang="it-IT" sz="2600" strike="noStrike" u="none">
                <a:solidFill>
                  <a:srgbClr val="ffffff"/>
                </a:solidFill>
                <a:effectLst/>
                <a:uFillTx/>
                <a:latin typeface="Verdana"/>
                <a:ea typeface="IBM Plex Sans Light"/>
              </a:rPr>
              <a:t>1) I sistemi di IA ad alto rischio che sono conformi alle norme armonizzate o a parti di esse i cui riferimenti sono stati pubblicati nella Gazzetta ufficiale dell'Unione europea conformemente al regolamento (UE) n. 1025/2012 si presumono conformi ai requisiti di cui alla sezione 2 del presente capo o, se del caso, agli obblighi di cui al capo IV del presente regolamento, nella misura in cui tali requisiti o obblighi sono contemplati da tali norme.</a:t>
            </a:r>
            <a:endParaRPr b="0" lang="it-IT" sz="26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80" name="Rectangle 5"/>
          <p:cNvSpPr/>
          <p:nvPr/>
        </p:nvSpPr>
        <p:spPr>
          <a:xfrm>
            <a:off x="1136520" y="2481840"/>
            <a:ext cx="8784720" cy="385560"/>
          </a:xfrm>
          <a:prstGeom prst="rect">
            <a:avLst/>
          </a:pr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81" name="Rectangle 28"/>
          <p:cNvSpPr/>
          <p:nvPr/>
        </p:nvSpPr>
        <p:spPr>
          <a:xfrm>
            <a:off x="629280" y="2873880"/>
            <a:ext cx="3263760" cy="385560"/>
          </a:xfrm>
          <a:prstGeom prst="rect">
            <a:avLst/>
          </a:pr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82" name="Rectangle 29"/>
          <p:cNvSpPr/>
          <p:nvPr/>
        </p:nvSpPr>
        <p:spPr>
          <a:xfrm>
            <a:off x="2973960" y="4020840"/>
            <a:ext cx="5745600" cy="385560"/>
          </a:xfrm>
          <a:prstGeom prst="rect">
            <a:avLst/>
          </a:pr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83" name="Rectangle 30"/>
          <p:cNvSpPr/>
          <p:nvPr/>
        </p:nvSpPr>
        <p:spPr>
          <a:xfrm>
            <a:off x="4889880" y="4861440"/>
            <a:ext cx="4221360" cy="385560"/>
          </a:xfrm>
          <a:prstGeom prst="rect">
            <a:avLst/>
          </a:pr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84" name="Rectangle 45"/>
          <p:cNvSpPr/>
          <p:nvPr/>
        </p:nvSpPr>
        <p:spPr>
          <a:xfrm>
            <a:off x="650880" y="5251320"/>
            <a:ext cx="7768080" cy="385560"/>
          </a:xfrm>
          <a:prstGeom prst="rect">
            <a:avLst/>
          </a:pr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85" name="Rectangle 46"/>
          <p:cNvSpPr/>
          <p:nvPr/>
        </p:nvSpPr>
        <p:spPr>
          <a:xfrm>
            <a:off x="629280" y="5700240"/>
            <a:ext cx="4432680" cy="385560"/>
          </a:xfrm>
          <a:prstGeom prst="rect">
            <a:avLst/>
          </a:pr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it-IT" sz="1800" strike="noStrike" u="none">
              <a:solidFill>
                <a:schemeClr val="lt1"/>
              </a:solidFill>
              <a:effectLst/>
              <a:uFillTx/>
              <a:latin typeface="Arial"/>
              <a:ea typeface="DejaVu Sans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nodeType="afterEffect" fill="hold" presetClass="entr" presetID="1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nodeType="click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4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18" dur="75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2" dur="75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26" dur="75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0" dur="75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nodeType="afterEffect" fill="hold" presetClass="entr" presetID="2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 additive="repl">
                                        <p:cTn id="34" dur="75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Rectangle 231"/>
          <p:cNvSpPr/>
          <p:nvPr/>
        </p:nvSpPr>
        <p:spPr>
          <a:xfrm>
            <a:off x="3960000" y="5040000"/>
            <a:ext cx="7910640" cy="1250640"/>
          </a:xfrm>
          <a:prstGeom prst="rect">
            <a:avLst/>
          </a:prstGeom>
          <a:solidFill>
            <a:srgbClr val="ffffff"/>
          </a:solidFill>
          <a:ln w="0">
            <a:solidFill>
              <a:srgbClr val="25406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r>
              <a:rPr b="0" lang="it-IT" sz="2800" strike="noStrike" u="none">
                <a:solidFill>
                  <a:srgbClr val="146194"/>
                </a:solidFill>
                <a:effectLst/>
                <a:uFillTx/>
                <a:latin typeface="Verdana"/>
                <a:ea typeface="DejaVu Sans"/>
              </a:rPr>
              <a:t>Valutazione della conformità alle norme europee armonizzate </a:t>
            </a:r>
            <a:r>
              <a:rPr b="1" lang="it-IT" sz="2800" strike="noStrike" u="none">
                <a:solidFill>
                  <a:srgbClr val="146194"/>
                </a:solidFill>
                <a:effectLst/>
                <a:uFillTx/>
                <a:latin typeface="Verdana"/>
                <a:ea typeface="DejaVu Sans"/>
              </a:rPr>
              <a:t>equivale </a:t>
            </a:r>
            <a:r>
              <a:rPr b="0" lang="it-IT" sz="2800" strike="noStrike" u="none">
                <a:solidFill>
                  <a:srgbClr val="146194"/>
                </a:solidFill>
                <a:effectLst/>
                <a:uFillTx/>
                <a:latin typeface="Verdana"/>
                <a:ea typeface="DejaVu Sans"/>
              </a:rPr>
              <a:t>alla presunzione di conformità</a:t>
            </a:r>
            <a:endParaRPr b="0" lang="it-IT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7" name="Arrow: Down 232"/>
          <p:cNvSpPr/>
          <p:nvPr/>
        </p:nvSpPr>
        <p:spPr>
          <a:xfrm>
            <a:off x="6930360" y="4356360"/>
            <a:ext cx="1970640" cy="71064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0">
            <a:solidFill>
              <a:srgbClr val="25406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63080" cy="1135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it-IT" sz="4400" strike="noStrike" u="none">
                <a:solidFill>
                  <a:srgbClr val="ffffff"/>
                </a:solidFill>
                <a:effectLst/>
                <a:uFillTx/>
                <a:latin typeface="Verdana"/>
                <a:ea typeface="DejaVu Sans"/>
              </a:rPr>
              <a:t>New Legislative Framework (NLF)</a:t>
            </a:r>
            <a:endParaRPr b="0" lang="it-IT" sz="4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89" name="Rectangle 234"/>
          <p:cNvSpPr/>
          <p:nvPr/>
        </p:nvSpPr>
        <p:spPr>
          <a:xfrm>
            <a:off x="3960000" y="3168000"/>
            <a:ext cx="7910640" cy="1250640"/>
          </a:xfrm>
          <a:prstGeom prst="rect">
            <a:avLst/>
          </a:prstGeom>
          <a:solidFill>
            <a:srgbClr val="ffffff"/>
          </a:solidFill>
          <a:ln w="0">
            <a:solidFill>
              <a:srgbClr val="25406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r>
              <a:rPr b="0" lang="it-IT" sz="2800" strike="noStrike" u="none">
                <a:solidFill>
                  <a:srgbClr val="146194"/>
                </a:solidFill>
                <a:effectLst/>
                <a:uFillTx/>
                <a:latin typeface="Verdana"/>
                <a:ea typeface="DejaVu Sans"/>
              </a:rPr>
              <a:t>Una </a:t>
            </a:r>
            <a:r>
              <a:rPr b="0" i="1" lang="it-IT" sz="2800" strike="noStrike" u="none">
                <a:solidFill>
                  <a:srgbClr val="146194"/>
                </a:solidFill>
                <a:effectLst/>
                <a:uFillTx/>
                <a:latin typeface="Verdana"/>
                <a:ea typeface="DejaVu Sans"/>
              </a:rPr>
              <a:t>Standardization Request</a:t>
            </a:r>
            <a:r>
              <a:rPr b="0" lang="it-IT" sz="2800" strike="noStrike" u="none">
                <a:solidFill>
                  <a:srgbClr val="146194"/>
                </a:solidFill>
                <a:effectLst/>
                <a:uFillTx/>
                <a:latin typeface="Verdana"/>
                <a:ea typeface="DejaVu Sans"/>
              </a:rPr>
              <a:t> richiede le norme volontarie </a:t>
            </a:r>
            <a:r>
              <a:rPr b="0" i="1" lang="it-IT" sz="2800" strike="noStrike" u="none">
                <a:solidFill>
                  <a:srgbClr val="146194"/>
                </a:solidFill>
                <a:effectLst/>
                <a:uFillTx/>
                <a:latin typeface="Verdana"/>
                <a:ea typeface="DejaVu Sans"/>
              </a:rPr>
              <a:t>armonizzate</a:t>
            </a:r>
            <a:r>
              <a:rPr b="0" lang="it-IT" sz="2800" strike="noStrike" u="none">
                <a:solidFill>
                  <a:srgbClr val="146194"/>
                </a:solidFill>
                <a:effectLst/>
                <a:uFillTx/>
                <a:latin typeface="Verdana"/>
                <a:ea typeface="DejaVu Sans"/>
              </a:rPr>
              <a:t> che definiscano come soddisfare i requisiti</a:t>
            </a:r>
            <a:endParaRPr b="0" lang="it-IT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90" name="Arrow: Down 235"/>
          <p:cNvSpPr/>
          <p:nvPr/>
        </p:nvSpPr>
        <p:spPr>
          <a:xfrm>
            <a:off x="6930000" y="2484000"/>
            <a:ext cx="1970640" cy="71064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ff"/>
          </a:solidFill>
          <a:ln w="0">
            <a:solidFill>
              <a:srgbClr val="25406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it-IT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91" name="Rectangle 236"/>
          <p:cNvSpPr/>
          <p:nvPr/>
        </p:nvSpPr>
        <p:spPr>
          <a:xfrm>
            <a:off x="3960000" y="1332000"/>
            <a:ext cx="7910640" cy="1250640"/>
          </a:xfrm>
          <a:prstGeom prst="rect">
            <a:avLst/>
          </a:prstGeom>
          <a:solidFill>
            <a:srgbClr val="ffffff"/>
          </a:solidFill>
          <a:ln w="0">
            <a:solidFill>
              <a:srgbClr val="25406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defTabSz="914400">
              <a:lnSpc>
                <a:spcPct val="100000"/>
              </a:lnSpc>
            </a:pPr>
            <a:r>
              <a:rPr b="0" lang="it-IT" sz="2800" strike="noStrike" u="none">
                <a:solidFill>
                  <a:srgbClr val="146194"/>
                </a:solidFill>
                <a:effectLst/>
                <a:uFillTx/>
                <a:latin typeface="Verdana"/>
                <a:ea typeface="DejaVu Sans"/>
              </a:rPr>
              <a:t>Requisiti essenziali per l'accesso al mercato stabiliti nell'atto giuridico</a:t>
            </a:r>
            <a:endParaRPr b="0" lang="it-IT" sz="28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5" dur="indefinite" restart="never" nodeType="tmRoot">
          <p:childTnLst>
            <p:seq>
              <p:cTn id="36" dur="indefinite" nodeType="mainSeq">
                <p:childTnLst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ustomShape 2_ 3"/>
          <p:cNvSpPr/>
          <p:nvPr/>
        </p:nvSpPr>
        <p:spPr>
          <a:xfrm>
            <a:off x="7603200" y="4586400"/>
            <a:ext cx="4236480" cy="827640"/>
          </a:xfrm>
          <a:custGeom>
            <a:avLst/>
            <a:gdLst>
              <a:gd name="textAreaLeft" fmla="*/ 0 w 4236480"/>
              <a:gd name="textAreaRight" fmla="*/ 4249800 w 4236480"/>
              <a:gd name="textAreaTop" fmla="*/ 0 h 827640"/>
              <a:gd name="textAreaBottom" fmla="*/ 840960 h 82764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56160" bIns="45000" anchor="t">
            <a:noAutofit/>
          </a:bodyPr>
          <a:p>
            <a:pPr defTabSz="914400">
              <a:lnSpc>
                <a:spcPct val="96000"/>
              </a:lnSpc>
            </a:pPr>
            <a:r>
              <a:rPr b="1" i="1" lang="en-US" sz="2200" strike="noStrike" u="none">
                <a:solidFill>
                  <a:srgbClr val="ffffff"/>
                </a:solidFill>
                <a:effectLst/>
                <a:uFillTx/>
                <a:latin typeface="Verdana"/>
                <a:ea typeface="DejaVu Sans"/>
              </a:rPr>
              <a:t>Segreteria UNINFO</a:t>
            </a:r>
            <a:endParaRPr b="0" lang="it-IT" sz="2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96000"/>
              </a:lnSpc>
            </a:pPr>
            <a:r>
              <a:rPr b="1" i="1" lang="en-US" sz="2200" strike="noStrike" u="none">
                <a:solidFill>
                  <a:srgbClr val="ffffff"/>
                </a:solidFill>
                <a:effectLst/>
                <a:uFillTx/>
                <a:latin typeface="Verdana"/>
                <a:ea typeface="DejaVu Sans"/>
              </a:rPr>
              <a:t>uninfo@uninfo.it</a:t>
            </a:r>
            <a:endParaRPr b="0" lang="it-IT" sz="22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93" name="CustomShape 3_ 3"/>
          <p:cNvSpPr/>
          <p:nvPr/>
        </p:nvSpPr>
        <p:spPr>
          <a:xfrm>
            <a:off x="524880" y="404640"/>
            <a:ext cx="11202840" cy="165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i="1" lang="en-US" sz="5400" strike="noStrike" u="none">
                <a:solidFill>
                  <a:srgbClr val="ffffff"/>
                </a:solidFill>
                <a:effectLst/>
                <a:uFillTx/>
                <a:latin typeface="Verdana"/>
                <a:ea typeface="DejaVu Sans"/>
              </a:rPr>
              <a:t>Many Thanks!!!</a:t>
            </a:r>
            <a:br>
              <a:rPr sz="1800"/>
            </a:br>
            <a:r>
              <a:rPr b="0" i="1" lang="en-US" sz="5400" strike="noStrike" u="none">
                <a:solidFill>
                  <a:srgbClr val="ffffff"/>
                </a:solidFill>
                <a:effectLst/>
                <a:uFillTx/>
                <a:latin typeface="Verdana"/>
                <a:ea typeface="DejaVu Sans"/>
              </a:rPr>
              <a:t>Questions?</a:t>
            </a:r>
            <a:endParaRPr b="0" lang="it-IT" sz="54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94" name="CustomShape 4_ 1"/>
          <p:cNvSpPr/>
          <p:nvPr/>
        </p:nvSpPr>
        <p:spPr>
          <a:xfrm>
            <a:off x="4852440" y="3429000"/>
            <a:ext cx="7502400" cy="332280"/>
          </a:xfrm>
          <a:custGeom>
            <a:avLst/>
            <a:gdLst>
              <a:gd name="textAreaLeft" fmla="*/ 0 w 7502400"/>
              <a:gd name="textAreaRight" fmla="*/ 7516080 w 7502400"/>
              <a:gd name="textAreaTop" fmla="*/ 0 h 332280"/>
              <a:gd name="textAreaBottom" fmla="*/ 345960 h 33228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  <p:sp>
        <p:nvSpPr>
          <p:cNvPr id="195" name="CustomShape 5_ 5"/>
          <p:cNvSpPr/>
          <p:nvPr/>
        </p:nvSpPr>
        <p:spPr>
          <a:xfrm>
            <a:off x="848160" y="3917520"/>
            <a:ext cx="5253120" cy="418680"/>
          </a:xfrm>
          <a:custGeom>
            <a:avLst/>
            <a:gdLst>
              <a:gd name="textAreaLeft" fmla="*/ 0 w 5253120"/>
              <a:gd name="textAreaRight" fmla="*/ 5265000 w 5253120"/>
              <a:gd name="textAreaTop" fmla="*/ 0 h 418680"/>
              <a:gd name="textAreaBottom" fmla="*/ 432360 h 41868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55080" bIns="45000" anchor="t">
            <a:noAutofit/>
          </a:bodyPr>
          <a:p>
            <a:pPr defTabSz="914400">
              <a:lnSpc>
                <a:spcPct val="96000"/>
              </a:lnSpc>
            </a:pPr>
            <a:r>
              <a:rPr b="0" lang="en-US" sz="2000" strike="noStrike" u="sng">
                <a:solidFill>
                  <a:srgbClr val="0000ff"/>
                </a:solidFill>
                <a:effectLst/>
                <a:uFill>
                  <a:solidFill>
                    <a:srgbClr val="ffffff"/>
                  </a:solidFill>
                </a:uFill>
                <a:latin typeface="IBM Plex Sans"/>
                <a:ea typeface="DejaVu Sans"/>
                <a:hlinkClick r:id="rId1"/>
              </a:rPr>
              <a:t>https://www.facebook.com/UNINFO.it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96" name="CustomShape 6_ 3"/>
          <p:cNvSpPr/>
          <p:nvPr/>
        </p:nvSpPr>
        <p:spPr>
          <a:xfrm>
            <a:off x="987480" y="4653360"/>
            <a:ext cx="9396000" cy="418680"/>
          </a:xfrm>
          <a:custGeom>
            <a:avLst/>
            <a:gdLst>
              <a:gd name="textAreaLeft" fmla="*/ 0 w 9396000"/>
              <a:gd name="textAreaRight" fmla="*/ 9409680 w 9396000"/>
              <a:gd name="textAreaTop" fmla="*/ 0 h 418680"/>
              <a:gd name="textAreaBottom" fmla="*/ 432360 h 41868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55080" bIns="45000" anchor="t">
            <a:noAutofit/>
          </a:bodyPr>
          <a:p>
            <a:pPr defTabSz="914400">
              <a:lnSpc>
                <a:spcPct val="96000"/>
              </a:lnSpc>
            </a:pPr>
            <a:r>
              <a:rPr b="0" lang="en-US" sz="2000" strike="noStrike" u="sng">
                <a:solidFill>
                  <a:srgbClr val="0000ff"/>
                </a:solidFill>
                <a:effectLst/>
                <a:uFill>
                  <a:solidFill>
                    <a:srgbClr val="ffffff"/>
                  </a:solidFill>
                </a:uFill>
                <a:latin typeface="IBM Plex Sans"/>
                <a:ea typeface="DejaVu Sans"/>
                <a:hlinkClick r:id="rId2"/>
              </a:rPr>
              <a:t>http://www.slideshare.net/uninfoit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97" name="CustomShape 7_ 1"/>
          <p:cNvSpPr/>
          <p:nvPr/>
        </p:nvSpPr>
        <p:spPr>
          <a:xfrm>
            <a:off x="996120" y="3550320"/>
            <a:ext cx="7833240" cy="465120"/>
          </a:xfrm>
          <a:custGeom>
            <a:avLst/>
            <a:gdLst>
              <a:gd name="textAreaLeft" fmla="*/ 0 w 7833240"/>
              <a:gd name="textAreaRight" fmla="*/ 7846920 w 7833240"/>
              <a:gd name="textAreaTop" fmla="*/ 0 h 465120"/>
              <a:gd name="textAreaBottom" fmla="*/ 478800 h 46512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60840" bIns="45000" anchor="t">
            <a:noAutofit/>
          </a:bodyPr>
          <a:p>
            <a:pPr defTabSz="914400">
              <a:lnSpc>
                <a:spcPct val="93000"/>
              </a:lnSpc>
            </a:pPr>
            <a:r>
              <a:rPr b="0" lang="en-US" sz="1800" strike="noStrike" u="sng">
                <a:solidFill>
                  <a:srgbClr val="0000ff"/>
                </a:solidFill>
                <a:effectLst/>
                <a:uFillTx/>
                <a:latin typeface="IBM Plex Sans"/>
                <a:ea typeface="Noto Sans CJK SC Regular"/>
                <a:hlinkClick r:id="rId3"/>
              </a:rPr>
              <a:t>https://www.linkedin.com/company/uninfo</a:t>
            </a:r>
            <a:endParaRPr b="0" lang="it-IT" sz="18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198" name="CustomShape 8_ 5"/>
          <p:cNvSpPr/>
          <p:nvPr/>
        </p:nvSpPr>
        <p:spPr>
          <a:xfrm>
            <a:off x="313200" y="2996640"/>
            <a:ext cx="9324720" cy="892440"/>
          </a:xfrm>
          <a:custGeom>
            <a:avLst/>
            <a:gdLst>
              <a:gd name="textAreaLeft" fmla="*/ 0 w 9324720"/>
              <a:gd name="textAreaRight" fmla="*/ 9338400 w 9324720"/>
              <a:gd name="textAreaTop" fmla="*/ 0 h 892440"/>
              <a:gd name="textAreaBottom" fmla="*/ 906120 h 89244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58320" bIns="45000" anchor="t">
            <a:noAutofit/>
          </a:bodyPr>
          <a:p>
            <a:pPr defTabSz="914400">
              <a:lnSpc>
                <a:spcPct val="96000"/>
              </a:lnSpc>
            </a:pPr>
            <a:r>
              <a:rPr b="1" i="1" lang="en-US" sz="2600" strike="noStrike" u="none">
                <a:solidFill>
                  <a:srgbClr val="ffffff"/>
                </a:solidFill>
                <a:effectLst/>
                <a:uFillTx/>
                <a:latin typeface="Verdana"/>
                <a:ea typeface="DejaVu Sans"/>
              </a:rPr>
              <a:t>Follow us on:  </a:t>
            </a:r>
            <a:r>
              <a:rPr b="1" i="1" lang="en-US" sz="2600" strike="noStrike" u="sng">
                <a:solidFill>
                  <a:srgbClr val="0000ff"/>
                </a:solidFill>
                <a:effectLst/>
                <a:uFill>
                  <a:solidFill>
                    <a:srgbClr val="ffffff"/>
                  </a:solidFill>
                </a:uFill>
                <a:latin typeface="Verdana"/>
                <a:ea typeface="DejaVu Sans"/>
                <a:hlinkClick r:id="rId4"/>
              </a:rPr>
              <a:t>www.uninfo.it</a:t>
            </a:r>
            <a:endParaRPr b="0" lang="it-IT" sz="26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pic>
        <p:nvPicPr>
          <p:cNvPr id="199" name="Picture 27_ 1" descr=""/>
          <p:cNvPicPr/>
          <p:nvPr/>
        </p:nvPicPr>
        <p:blipFill>
          <a:blip r:embed="rId5"/>
          <a:stretch/>
        </p:blipFill>
        <p:spPr>
          <a:xfrm>
            <a:off x="423360" y="4403520"/>
            <a:ext cx="361080" cy="2757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00" name="Picture 28_ 1" descr=""/>
          <p:cNvPicPr/>
          <p:nvPr/>
        </p:nvPicPr>
        <p:blipFill>
          <a:blip r:embed="rId6"/>
          <a:stretch/>
        </p:blipFill>
        <p:spPr>
          <a:xfrm>
            <a:off x="456120" y="4033440"/>
            <a:ext cx="242280" cy="2304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01" name="CustomShape 9_ 3"/>
          <p:cNvSpPr/>
          <p:nvPr/>
        </p:nvSpPr>
        <p:spPr>
          <a:xfrm>
            <a:off x="848520" y="4266720"/>
            <a:ext cx="5309640" cy="418680"/>
          </a:xfrm>
          <a:custGeom>
            <a:avLst/>
            <a:gdLst>
              <a:gd name="textAreaLeft" fmla="*/ 0 w 5309640"/>
              <a:gd name="textAreaRight" fmla="*/ 5321520 w 5309640"/>
              <a:gd name="textAreaTop" fmla="*/ 0 h 418680"/>
              <a:gd name="textAreaBottom" fmla="*/ 432360 h 41868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55080" bIns="45000" anchor="t">
            <a:noAutofit/>
          </a:bodyPr>
          <a:p>
            <a:pPr defTabSz="914400">
              <a:lnSpc>
                <a:spcPct val="96000"/>
              </a:lnSpc>
            </a:pPr>
            <a:r>
              <a:rPr b="0" lang="en-US" sz="2000" strike="noStrike" u="sng">
                <a:solidFill>
                  <a:srgbClr val="0000ff"/>
                </a:solidFill>
                <a:effectLst/>
                <a:uFill>
                  <a:solidFill>
                    <a:srgbClr val="ffffff"/>
                  </a:solidFill>
                </a:uFill>
                <a:latin typeface="IBM Plex Sans"/>
                <a:ea typeface="DejaVu Sans"/>
                <a:hlinkClick r:id="rId7"/>
              </a:rPr>
              <a:t>https://twitter.com/uninfo_it</a:t>
            </a:r>
            <a:endParaRPr b="0" lang="it-IT" sz="20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pic>
        <p:nvPicPr>
          <p:cNvPr id="202" name="Picture 30_ 1" descr=""/>
          <p:cNvPicPr/>
          <p:nvPr/>
        </p:nvPicPr>
        <p:blipFill>
          <a:blip r:embed="rId8"/>
          <a:stretch/>
        </p:blipFill>
        <p:spPr>
          <a:xfrm>
            <a:off x="423360" y="4767120"/>
            <a:ext cx="333360" cy="3211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03" name="Picture 31_ 1" descr=""/>
          <p:cNvPicPr/>
          <p:nvPr/>
        </p:nvPicPr>
        <p:blipFill>
          <a:blip r:embed="rId9"/>
          <a:stretch/>
        </p:blipFill>
        <p:spPr>
          <a:xfrm>
            <a:off x="446040" y="3637080"/>
            <a:ext cx="297000" cy="282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04" name="CustomShape 1_ 20"/>
          <p:cNvSpPr/>
          <p:nvPr/>
        </p:nvSpPr>
        <p:spPr>
          <a:xfrm>
            <a:off x="1805040" y="5808600"/>
            <a:ext cx="5378400" cy="519480"/>
          </a:xfrm>
          <a:custGeom>
            <a:avLst/>
            <a:gdLst>
              <a:gd name="textAreaLeft" fmla="*/ 0 w 5378400"/>
              <a:gd name="textAreaRight" fmla="*/ 5391360 w 5378400"/>
              <a:gd name="textAreaTop" fmla="*/ 0 h 519480"/>
              <a:gd name="textAreaBottom" fmla="*/ 532800 h 519480"/>
            </a:gdLst>
            <a:ahLst/>
            <a:cxnLst/>
            <a:rect l="textAreaLeft" t="textAreaTop" r="textAreaRight" b="textAreaBottom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55440" bIns="45000" anchor="t">
            <a:noAutofit/>
          </a:bodyPr>
          <a:p>
            <a:pPr marL="215640" indent="-200520" defTabSz="914400">
              <a:lnSpc>
                <a:spcPct val="93000"/>
              </a:lnSpc>
              <a:tabLst>
                <a:tab algn="l" pos="0"/>
              </a:tabLst>
            </a:pPr>
            <a:r>
              <a:rPr b="0" lang="en-US" sz="1100" strike="noStrike" u="none">
                <a:solidFill>
                  <a:srgbClr val="ffffff"/>
                </a:solidFill>
                <a:effectLst/>
                <a:uFillTx/>
                <a:latin typeface="Verdana"/>
                <a:ea typeface="DejaVu Sans"/>
              </a:rPr>
              <a:t>This work is licensed under the </a:t>
            </a:r>
            <a:endParaRPr b="0" lang="it-IT" sz="11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215640" indent="-200520" defTabSz="914400">
              <a:lnSpc>
                <a:spcPct val="93000"/>
              </a:lnSpc>
              <a:tabLst>
                <a:tab algn="l" pos="0"/>
              </a:tabLst>
            </a:pPr>
            <a:r>
              <a:rPr b="0" lang="en-US" sz="1100" strike="noStrike" u="none">
                <a:solidFill>
                  <a:srgbClr val="ffffff"/>
                </a:solidFill>
                <a:effectLst/>
                <a:uFillTx/>
                <a:latin typeface="Verdana"/>
                <a:ea typeface="DejaVu Sans"/>
              </a:rPr>
              <a:t>Creative Commons Attribution- NonCommercial-Share Alike 4.0 Unported License. </a:t>
            </a:r>
            <a:endParaRPr b="0" lang="it-IT" sz="11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marL="215640" indent="-200520" defTabSz="914400">
              <a:lnSpc>
                <a:spcPct val="93000"/>
              </a:lnSpc>
              <a:tabLst>
                <a:tab algn="l" pos="0"/>
              </a:tabLst>
            </a:pPr>
            <a:r>
              <a:rPr b="0" lang="en-US" sz="1100" strike="noStrike" u="none">
                <a:solidFill>
                  <a:srgbClr val="ffffff"/>
                </a:solidFill>
                <a:effectLst/>
                <a:uFillTx/>
                <a:latin typeface="Verdana"/>
                <a:ea typeface="DejaVu Sans"/>
              </a:rPr>
              <a:t>To view a copy of this license, visit http://creativecommons.org/licenses/by-nc-sa/4.0/ </a:t>
            </a:r>
            <a:endParaRPr b="0" lang="it-IT" sz="1100" strike="noStrike" u="non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3" dur="indefinite" restart="never" nodeType="tmRoot">
          <p:childTnLst>
            <p:seq>
              <p:cTn id="54" dur="indefinite" nodeType="mainSeq"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nodeType="afterEffect" fill="hold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9" dur="500"/>
                                        <p:tgtEl>
                                          <p:spTgt spid="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nodeType="afterEffect" fill="hold" presetClass="entr" presetID="2" presetSubtype="8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3" dur="2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4" dur="2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nodeType="with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7" dur="2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8" dur="2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nodeType="with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1" dur="2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2" dur="2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nodeType="with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5" dur="2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6" dur="2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nodeType="with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9" dur="2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0" dur="2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nodeType="with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3" dur="2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4" dur="2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nodeType="with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7" dur="2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8" dur="2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nodeType="with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1" dur="2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2" dur="2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nodeType="with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5" dur="2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6" dur="2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nodeType="with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9" dur="2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0" dur="2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2406</TotalTime>
  <Application>LibreOffice/25.2.4.3$Linux_X86_64 LibreOffice_project/520$Build-3</Application>
  <AppVersion>15.0000</AppVersion>
  <Words>1386</Words>
  <Paragraphs>188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2023-12-13T17:03:53Z</dcterms:created>
  <dc:creator>Mimmo Squillace</dc:creator>
  <dc:description/>
  <dc:language>it-IT</dc:language>
  <cp:lastModifiedBy>Mimmo Squillace</cp:lastModifiedBy>
  <cp:lastPrinted>2025-06-20T17:51:52Z</cp:lastPrinted>
  <dcterms:modified xsi:type="dcterms:W3CDTF">2025-06-24T09:43:04Z</dcterms:modified>
  <cp:revision>67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2023-05-30T00:00:00Z</vt:filetime>
  </property>
  <property fmtid="{D5CDD505-2E9C-101B-9397-08002B2CF9AE}" pid="3" name="Creator">
    <vt:lpwstr>Canva</vt:lpwstr>
  </property>
  <property fmtid="{D5CDD505-2E9C-101B-9397-08002B2CF9AE}" pid="4" name="HiddenSlides">
    <vt:i4>7</vt:i4>
  </property>
  <property fmtid="{D5CDD505-2E9C-101B-9397-08002B2CF9AE}" pid="5" name="LastSaved">
    <vt:filetime>2023-05-30T00:00:00Z</vt:filetime>
  </property>
  <property fmtid="{D5CDD505-2E9C-101B-9397-08002B2CF9AE}" pid="6" name="MMClips">
    <vt:i4>1</vt:i4>
  </property>
  <property fmtid="{D5CDD505-2E9C-101B-9397-08002B2CF9AE}" pid="7" name="Notes">
    <vt:i4>5</vt:i4>
  </property>
  <property fmtid="{D5CDD505-2E9C-101B-9397-08002B2CF9AE}" pid="8" name="PresentationFormat">
    <vt:lpwstr>Widescreen</vt:lpwstr>
  </property>
  <property fmtid="{D5CDD505-2E9C-101B-9397-08002B2CF9AE}" pid="9" name="Producer">
    <vt:lpwstr>Canva</vt:lpwstr>
  </property>
  <property fmtid="{D5CDD505-2E9C-101B-9397-08002B2CF9AE}" pid="10" name="Slides">
    <vt:i4>36</vt:i4>
  </property>
</Properties>
</file>