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2438337" rtl="0" fontAlgn="auto" latinLnBrk="0" hangingPunct="0">
      <a:lnSpc>
        <a:spcPct val="90000"/>
      </a:lnSpc>
      <a:spcBef>
        <a:spcPts val="4500"/>
      </a:spcBef>
      <a:spcAft>
        <a:spcPts val="0"/>
      </a:spcAft>
      <a:buClrTx/>
      <a:buSzTx/>
      <a:buFontTx/>
      <a:buNone/>
      <a:tabLst/>
      <a:defRPr b="0" baseline="0" cap="none" i="0" spc="0" strike="noStrike" sz="4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9" name="Shape 20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3.png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5" cy="6369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Presentation Title"/>
          <p:cNvSpPr txBox="1"/>
          <p:nvPr>
            <p:ph type="title" hasCustomPrompt="1"/>
          </p:nvPr>
        </p:nvSpPr>
        <p:spPr>
          <a:xfrm>
            <a:off x="1206496" y="3995225"/>
            <a:ext cx="21971005" cy="322797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6" name="Body Level One…"/>
          <p:cNvSpPr txBox="1"/>
          <p:nvPr>
            <p:ph type="body" sz="quarter" idx="21" hasCustomPrompt="1"/>
          </p:nvPr>
        </p:nvSpPr>
        <p:spPr>
          <a:xfrm>
            <a:off x="1367220" y="7436462"/>
            <a:ext cx="21971002" cy="1905003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pic>
        <p:nvPicPr>
          <p:cNvPr id="27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3490" y="111"/>
            <a:ext cx="24470980" cy="35261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5412" y="2369398"/>
            <a:ext cx="7721601" cy="107950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asted-movie.png" descr="pasted-movi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861719" y="3553214"/>
            <a:ext cx="9441996" cy="10178606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Milano 4 Luglio 2025"/>
          <p:cNvSpPr txBox="1"/>
          <p:nvPr/>
        </p:nvSpPr>
        <p:spPr>
          <a:xfrm>
            <a:off x="1054773" y="13251654"/>
            <a:ext cx="2825281" cy="449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i="1" sz="2300"/>
            </a:lvl1pPr>
          </a:lstStyle>
          <a:p>
            <a:pPr/>
            <a:r>
              <a:t>Milano 4 Luglio 2025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4951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17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Agenda Title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26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Agenda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Body Level One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Agenda Topics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Body Level One…"/>
          <p:cNvSpPr txBox="1"/>
          <p:nvPr>
            <p:ph type="body" idx="1" hasCustomPrompt="1"/>
          </p:nvPr>
        </p:nvSpPr>
        <p:spPr>
          <a:xfrm>
            <a:off x="1206500" y="1075925"/>
            <a:ext cx="21971000" cy="7241587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4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Body Level One…"/>
          <p:cNvSpPr txBox="1"/>
          <p:nvPr>
            <p:ph type="body" sz="quarter" idx="1" hasCustomPrompt="1"/>
          </p:nvPr>
        </p:nvSpPr>
        <p:spPr>
          <a:xfrm>
            <a:off x="2430022" y="10675453"/>
            <a:ext cx="20200057" cy="6369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53" name="Body Level One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3"/>
          </a:xfrm>
          <a:prstGeom prst="rect">
            <a:avLst/>
          </a:prstGeom>
        </p:spPr>
        <p:txBody>
          <a:bodyPr numCol="1" spcCol="38100"/>
          <a:lstStyle>
            <a:lvl1pPr marL="131850" indent="37172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“Notable Quote”</a:t>
            </a:r>
          </a:p>
        </p:txBody>
      </p:sp>
      <p:sp>
        <p:nvSpPr>
          <p:cNvPr id="15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Low-angle exterior view of a modern building facade covered with aluminium discs under a clear, blue sky"/>
          <p:cNvSpPr/>
          <p:nvPr>
            <p:ph type="pic" sz="quarter" idx="21"/>
          </p:nvPr>
        </p:nvSpPr>
        <p:spPr>
          <a:xfrm>
            <a:off x="15417800" y="1270000"/>
            <a:ext cx="8144934" cy="54102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62" name="Low-angle view of a modern, curved building under a cloudy sky"/>
          <p:cNvSpPr/>
          <p:nvPr>
            <p:ph type="pic" sz="quarter" idx="22"/>
          </p:nvPr>
        </p:nvSpPr>
        <p:spPr>
          <a:xfrm>
            <a:off x="15443200" y="7086600"/>
            <a:ext cx="8138580" cy="54229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63" name="View from inside a modern white building with glass panels, looking up to a bright, partly cloudy sky"/>
          <p:cNvSpPr/>
          <p:nvPr>
            <p:ph type="pic" idx="23"/>
          </p:nvPr>
        </p:nvSpPr>
        <p:spPr>
          <a:xfrm>
            <a:off x="-124636" y="1270000"/>
            <a:ext cx="16840171" cy="1124371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hot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Low-angle view of the Azadi Tower in Tehran, Iran against a clear, bright sky"/>
          <p:cNvSpPr/>
          <p:nvPr>
            <p:ph type="pic" idx="21"/>
          </p:nvPr>
        </p:nvSpPr>
        <p:spPr>
          <a:xfrm>
            <a:off x="0" y="-1282700"/>
            <a:ext cx="24384000" cy="162814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grpSp>
        <p:nvGrpSpPr>
          <p:cNvPr id="174" name="pasted-movie.png"/>
          <p:cNvGrpSpPr/>
          <p:nvPr/>
        </p:nvGrpSpPr>
        <p:grpSpPr>
          <a:xfrm>
            <a:off x="20465551" y="99619"/>
            <a:ext cx="3809456" cy="3122454"/>
            <a:chOff x="-2" y="0"/>
            <a:chExt cx="3809455" cy="3122453"/>
          </a:xfrm>
        </p:grpSpPr>
        <p:pic>
          <p:nvPicPr>
            <p:cNvPr id="172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323142" y="226197"/>
              <a:ext cx="3163169" cy="22822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3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3" y="0"/>
              <a:ext cx="3809456" cy="31224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lank">
    <p:bg>
      <p:bgPr>
        <a:blipFill rotWithShape="1">
          <a:blip r:embed="rId2"/>
          <a:srcRect l="0" t="0" r="0" b="0"/>
          <a:tile tx="0" ty="0" sx="100000" sy="100000" flip="none" algn="tl"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pasted-movie.png"/>
          <p:cNvGrpSpPr/>
          <p:nvPr/>
        </p:nvGrpSpPr>
        <p:grpSpPr>
          <a:xfrm>
            <a:off x="-55689" y="-1984"/>
            <a:ext cx="1518393" cy="1430389"/>
            <a:chOff x="-1" y="0"/>
            <a:chExt cx="1518391" cy="1430387"/>
          </a:xfrm>
        </p:grpSpPr>
        <p:pic>
          <p:nvPicPr>
            <p:cNvPr id="182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1264389" cy="11001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3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-1"/>
              <a:ext cx="1518393" cy="14303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87" name="pasted-movie.png"/>
          <p:cNvGrpSpPr/>
          <p:nvPr/>
        </p:nvGrpSpPr>
        <p:grpSpPr>
          <a:xfrm>
            <a:off x="20465551" y="99619"/>
            <a:ext cx="3809456" cy="3122454"/>
            <a:chOff x="-2" y="0"/>
            <a:chExt cx="3809455" cy="3122453"/>
          </a:xfrm>
        </p:grpSpPr>
        <p:pic>
          <p:nvPicPr>
            <p:cNvPr id="185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323142" y="226197"/>
              <a:ext cx="3163169" cy="22822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6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3" y="0"/>
              <a:ext cx="3809456" cy="31224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90" name="pasted-movie.png"/>
          <p:cNvGrpSpPr/>
          <p:nvPr/>
        </p:nvGrpSpPr>
        <p:grpSpPr>
          <a:xfrm>
            <a:off x="170880" y="11125225"/>
            <a:ext cx="3549080" cy="2533526"/>
            <a:chOff x="-1" y="-1"/>
            <a:chExt cx="3549078" cy="2533525"/>
          </a:xfrm>
        </p:grpSpPr>
        <p:pic>
          <p:nvPicPr>
            <p:cNvPr id="188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239902" y="167933"/>
              <a:ext cx="3069271" cy="190977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9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2" y="-2"/>
              <a:ext cx="3549079" cy="25335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91" name="Immagine 6" descr="Immagine 6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21942584" y="10400383"/>
            <a:ext cx="2210412" cy="3315617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International AI Day…"/>
          <p:cNvSpPr txBox="1"/>
          <p:nvPr/>
        </p:nvSpPr>
        <p:spPr>
          <a:xfrm>
            <a:off x="1432649" y="-4341"/>
            <a:ext cx="4658885" cy="1435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1828357">
              <a:lnSpc>
                <a:spcPct val="100000"/>
              </a:lnSpc>
              <a:spcBef>
                <a:spcPts val="0"/>
              </a:spcBef>
              <a:defRPr b="1" sz="2900">
                <a:solidFill>
                  <a:srgbClr val="FFC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International AI Day </a:t>
            </a:r>
          </a:p>
          <a:p>
            <a:pPr defTabSz="1828357">
              <a:lnSpc>
                <a:spcPct val="100000"/>
              </a:lnSpc>
              <a:spcBef>
                <a:spcPts val="0"/>
              </a:spcBef>
              <a:defRPr b="1" sz="2900">
                <a:solidFill>
                  <a:srgbClr val="FFC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July 4th</a:t>
            </a:r>
            <a:br/>
            <a:r>
              <a:rPr b="0" i="1">
                <a:solidFill>
                  <a:srgbClr val="FFFFFF"/>
                </a:solidFill>
              </a:rPr>
              <a:t>Accendere il futuro, insieme</a:t>
            </a:r>
          </a:p>
        </p:txBody>
      </p:sp>
      <p:sp>
        <p:nvSpPr>
          <p:cNvPr id="19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Diapositiva titol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itle Text"/>
          <p:cNvSpPr txBox="1"/>
          <p:nvPr>
            <p:ph type="title"/>
          </p:nvPr>
        </p:nvSpPr>
        <p:spPr>
          <a:xfrm>
            <a:off x="3048000" y="2244725"/>
            <a:ext cx="18288000" cy="4775202"/>
          </a:xfrm>
          <a:prstGeom prst="rect">
            <a:avLst/>
          </a:prstGeom>
        </p:spPr>
        <p:txBody>
          <a:bodyPr lIns="91438" tIns="91438" rIns="91438" bIns="91438" anchor="b"/>
          <a:lstStyle>
            <a:lvl1pPr algn="ctr" defTabSz="1828800">
              <a:lnSpc>
                <a:spcPct val="90000"/>
              </a:lnSpc>
              <a:defRPr b="0" spc="0" sz="12000"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01" name="Body Level One…"/>
          <p:cNvSpPr txBox="1"/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 lIns="91438" tIns="91438" rIns="91438" bIns="91438" numCol="1" spcCol="38100"/>
          <a:lstStyle>
            <a:lvl1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1pPr>
            <a:lvl2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2pPr>
            <a:lvl3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3pPr>
            <a:lvl4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4pPr>
            <a:lvl5pPr marL="0" indent="0" algn="ctr" defTabSz="1828800">
              <a:spcBef>
                <a:spcPts val="2000"/>
              </a:spcBef>
              <a:buSzTx/>
              <a:buNone/>
              <a:defRPr>
                <a:latin typeface="Aptos"/>
                <a:ea typeface="Aptos"/>
                <a:cs typeface="Aptos"/>
                <a:sym typeface="Aptos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Slide Number"/>
          <p:cNvSpPr txBox="1"/>
          <p:nvPr>
            <p:ph type="sldNum" sz="quarter" idx="2"/>
          </p:nvPr>
        </p:nvSpPr>
        <p:spPr>
          <a:xfrm>
            <a:off x="22172991" y="12802235"/>
            <a:ext cx="534610" cy="551179"/>
          </a:xfrm>
          <a:prstGeom prst="rect">
            <a:avLst/>
          </a:prstGeom>
        </p:spPr>
        <p:txBody>
          <a:bodyPr lIns="91438" tIns="91438" rIns="91438" bIns="91438" anchor="ctr"/>
          <a:lstStyle>
            <a:lvl1pPr algn="r" defTabSz="1828800">
              <a:defRPr sz="2400">
                <a:solidFill>
                  <a:srgbClr val="757575"/>
                </a:solidFill>
                <a:latin typeface="Aptos"/>
                <a:ea typeface="Aptos"/>
                <a:cs typeface="Aptos"/>
                <a:sym typeface="Aptos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 &amp; Phot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View from inside a stone structure, looking out towards stairs and a clear, blue sky"/>
          <p:cNvSpPr/>
          <p:nvPr>
            <p:ph type="pic" idx="21"/>
          </p:nvPr>
        </p:nvSpPr>
        <p:spPr>
          <a:xfrm>
            <a:off x="0" y="-1270000"/>
            <a:ext cx="24384000" cy="16272934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39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40" name="Body Level One…"/>
          <p:cNvSpPr txBox="1"/>
          <p:nvPr>
            <p:ph type="body" sz="quarter" idx="1" hasCustomPrompt="1"/>
          </p:nvPr>
        </p:nvSpPr>
        <p:spPr>
          <a:xfrm>
            <a:off x="1207690" y="1106137"/>
            <a:ext cx="21968621" cy="6369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Author and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1" name="Body Level One…"/>
          <p:cNvSpPr txBox="1"/>
          <p:nvPr>
            <p:ph type="body" sz="quarter" idx="22" hasCustomPrompt="1"/>
          </p:nvPr>
        </p:nvSpPr>
        <p:spPr>
          <a:xfrm>
            <a:off x="1206500" y="11609909"/>
            <a:ext cx="21971000" cy="1116955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Presentation Subtitle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A modern white building with glass panels against a clear, blue sky"/>
          <p:cNvSpPr/>
          <p:nvPr>
            <p:ph type="pic" idx="21"/>
          </p:nvPr>
        </p:nvSpPr>
        <p:spPr>
          <a:xfrm>
            <a:off x="9271000" y="1270000"/>
            <a:ext cx="16764000" cy="111760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50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51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2" name="Slide Number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lide Titl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0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21971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1" name="Body Level One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8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79" name="Small section of a modern shell bridge in Qingdao, Shandong, China with a partly cloudy sky above"/>
          <p:cNvSpPr/>
          <p:nvPr>
            <p:ph type="pic" idx="22"/>
          </p:nvPr>
        </p:nvSpPr>
        <p:spPr>
          <a:xfrm>
            <a:off x="9271000" y="1263846"/>
            <a:ext cx="16773843" cy="1118820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80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9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90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quarter" idx="1" hasCustomPrompt="1"/>
          </p:nvPr>
        </p:nvSpPr>
        <p:spPr>
          <a:xfrm>
            <a:off x="1206500" y="2372960"/>
            <a:ext cx="9779000" cy="934782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Body Level One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Slide bullet text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109" name="Slide Number"/>
          <p:cNvSpPr txBox="1"/>
          <p:nvPr>
            <p:ph type="sldNum" sz="quarter" idx="2"/>
          </p:nvPr>
        </p:nvSpPr>
        <p:spPr>
          <a:xfrm>
            <a:off x="12001500" y="13085233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slideLayout" Target="../slideLayouts/slideLayout1.xml"/><Relationship Id="rId12" Type="http://schemas.openxmlformats.org/officeDocument/2006/relationships/slideLayout" Target="../slideLayouts/slideLayout2.xml"/><Relationship Id="rId13" Type="http://schemas.openxmlformats.org/officeDocument/2006/relationships/slideLayout" Target="../slideLayouts/slideLayout3.xml"/><Relationship Id="rId14" Type="http://schemas.openxmlformats.org/officeDocument/2006/relationships/slideLayout" Target="../slideLayouts/slideLayout4.xml"/><Relationship Id="rId15" Type="http://schemas.openxmlformats.org/officeDocument/2006/relationships/slideLayout" Target="../slideLayouts/slideLayout5.xml"/><Relationship Id="rId16" Type="http://schemas.openxmlformats.org/officeDocument/2006/relationships/slideLayout" Target="../slideLayouts/slideLayout6.xml"/><Relationship Id="rId17" Type="http://schemas.openxmlformats.org/officeDocument/2006/relationships/slideLayout" Target="../slideLayouts/slideLayout7.xml"/><Relationship Id="rId18" Type="http://schemas.openxmlformats.org/officeDocument/2006/relationships/slideLayout" Target="../slideLayouts/slideLayout8.xml"/><Relationship Id="rId1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12.xml"/><Relationship Id="rId23" Type="http://schemas.openxmlformats.org/officeDocument/2006/relationships/slideLayout" Target="../slideLayouts/slideLayout13.xml"/><Relationship Id="rId24" Type="http://schemas.openxmlformats.org/officeDocument/2006/relationships/slideLayout" Target="../slideLayouts/slideLayout14.xml"/><Relationship Id="rId25" Type="http://schemas.openxmlformats.org/officeDocument/2006/relationships/slideLayout" Target="../slideLayouts/slideLayout15.xml"/><Relationship Id="rId26" Type="http://schemas.openxmlformats.org/officeDocument/2006/relationships/slideLayout" Target="../slideLayouts/slideLayout16.xml"/><Relationship Id="rId27" Type="http://schemas.openxmlformats.org/officeDocument/2006/relationships/slideLayout" Target="../slideLayouts/slideLayout17.xml"/><Relationship Id="rId28" Type="http://schemas.openxmlformats.org/officeDocument/2006/relationships/slideLayout" Target="../slideLayouts/slideLayout1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sted-movie.png"/>
          <p:cNvGrpSpPr/>
          <p:nvPr/>
        </p:nvGrpSpPr>
        <p:grpSpPr>
          <a:xfrm>
            <a:off x="347156" y="-1984"/>
            <a:ext cx="1518393" cy="1430389"/>
            <a:chOff x="-1" y="0"/>
            <a:chExt cx="1518391" cy="1430387"/>
          </a:xfrm>
        </p:grpSpPr>
        <p:pic>
          <p:nvPicPr>
            <p:cNvPr id="2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27000" y="88900"/>
              <a:ext cx="1264389" cy="11001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2" y="-1"/>
              <a:ext cx="1518393" cy="14303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7" name="pasted-movie.png"/>
          <p:cNvGrpSpPr/>
          <p:nvPr/>
        </p:nvGrpSpPr>
        <p:grpSpPr>
          <a:xfrm>
            <a:off x="22777817" y="99619"/>
            <a:ext cx="1497190" cy="1227185"/>
            <a:chOff x="0" y="0"/>
            <a:chExt cx="1497188" cy="1227184"/>
          </a:xfrm>
        </p:grpSpPr>
        <p:pic>
          <p:nvPicPr>
            <p:cNvPr id="5" name="pasted-movie.png" descr="pasted-movie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27001" y="88900"/>
              <a:ext cx="1243186" cy="8969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" name="pasted-movie.png" descr="pasted-movie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1" y="0"/>
              <a:ext cx="1497189" cy="12271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0" name="pasted-movie.png"/>
          <p:cNvGrpSpPr/>
          <p:nvPr/>
        </p:nvGrpSpPr>
        <p:grpSpPr>
          <a:xfrm>
            <a:off x="216812" y="12428646"/>
            <a:ext cx="2298286" cy="1227185"/>
            <a:chOff x="0" y="0"/>
            <a:chExt cx="2298285" cy="1227184"/>
          </a:xfrm>
        </p:grpSpPr>
        <p:pic>
          <p:nvPicPr>
            <p:cNvPr id="8" name="pasted-movie.png" descr="pasted-movie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27000" y="88900"/>
              <a:ext cx="2044284" cy="89698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9" name="pasted-movie.png" descr="pasted-movie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-1" y="0"/>
              <a:ext cx="2298286" cy="12271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3" name="pasted-movie.png"/>
          <p:cNvGrpSpPr/>
          <p:nvPr/>
        </p:nvGrpSpPr>
        <p:grpSpPr>
          <a:xfrm>
            <a:off x="22303685" y="12422437"/>
            <a:ext cx="1878820" cy="1341203"/>
            <a:chOff x="0" y="-1"/>
            <a:chExt cx="1878819" cy="1341202"/>
          </a:xfrm>
        </p:grpSpPr>
        <p:pic>
          <p:nvPicPr>
            <p:cNvPr id="11" name="pasted-movie.png" descr="pasted-movie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127000" y="88901"/>
              <a:ext cx="1624817" cy="10109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" name="pasted-movie.png" descr="pasted-movie.png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-1" y="-2"/>
              <a:ext cx="1878820" cy="13412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4" name="GIIA"/>
          <p:cNvSpPr txBox="1"/>
          <p:nvPr/>
        </p:nvSpPr>
        <p:spPr>
          <a:xfrm>
            <a:off x="1884163" y="308991"/>
            <a:ext cx="1287781" cy="8084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/>
            <a:r>
              <a:t>GIIA</a:t>
            </a:r>
          </a:p>
        </p:txBody>
      </p:sp>
      <p:sp>
        <p:nvSpPr>
          <p:cNvPr id="15" name="Body Level One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6" name="Title Text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17" name="Slide Number"/>
          <p:cNvSpPr txBox="1"/>
          <p:nvPr>
            <p:ph type="sldNum" sz="quarter" idx="2"/>
          </p:nvPr>
        </p:nvSpPr>
        <p:spPr>
          <a:xfrm>
            <a:off x="12001500" y="13080999"/>
            <a:ext cx="368504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1"/>
    <p:sldLayoutId id="2147483650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6" r:id="rId18"/>
    <p:sldLayoutId id="2147483657" r:id="rId19"/>
    <p:sldLayoutId id="2147483658" r:id="rId20"/>
    <p:sldLayoutId id="2147483659" r:id="rId21"/>
    <p:sldLayoutId id="2147483660" r:id="rId22"/>
    <p:sldLayoutId id="2147483661" r:id="rId23"/>
    <p:sldLayoutId id="2147483662" r:id="rId24"/>
    <p:sldLayoutId id="2147483663" r:id="rId25"/>
    <p:sldLayoutId id="2147483664" r:id="rId26"/>
    <p:sldLayoutId id="2147483665" r:id="rId27"/>
    <p:sldLayoutId id="2147483666" r:id="rId28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Fabio Pizzul"/>
          <p:cNvSpPr txBox="1"/>
          <p:nvPr>
            <p:ph type="title" idx="4294967295"/>
          </p:nvPr>
        </p:nvSpPr>
        <p:spPr>
          <a:xfrm>
            <a:off x="8807160" y="2898381"/>
            <a:ext cx="12569299" cy="1430386"/>
          </a:xfrm>
          <a:prstGeom prst="rect">
            <a:avLst/>
          </a:prstGeom>
        </p:spPr>
        <p:txBody>
          <a:bodyPr/>
          <a:lstStyle>
            <a:lvl1pPr defTabSz="2389570">
              <a:defRPr spc="-167" sz="7300">
                <a:solidFill>
                  <a:srgbClr val="FFFFFF"/>
                </a:solidFill>
              </a:defRPr>
            </a:lvl1pPr>
          </a:lstStyle>
          <a:p>
            <a:pPr/>
            <a:r>
              <a:t>Fabio Pizzul</a:t>
            </a:r>
          </a:p>
        </p:txBody>
      </p:sp>
      <p:grpSp>
        <p:nvGrpSpPr>
          <p:cNvPr id="214" name="pasted-movie.png"/>
          <p:cNvGrpSpPr/>
          <p:nvPr/>
        </p:nvGrpSpPr>
        <p:grpSpPr>
          <a:xfrm>
            <a:off x="3617352" y="3372695"/>
            <a:ext cx="3549079" cy="3703388"/>
            <a:chOff x="0" y="0"/>
            <a:chExt cx="3549078" cy="3703386"/>
          </a:xfrm>
        </p:grpSpPr>
        <p:pic>
          <p:nvPicPr>
            <p:cNvPr id="212" name="pasted-movie.png" descr="pasted-movi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71643" y="171643"/>
              <a:ext cx="3205793" cy="332791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3" name="pasted-movie.png" descr="pasted-movie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3549079" cy="370338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15" name="Giornalista, presidente Ambrosianeum"/>
          <p:cNvSpPr txBox="1"/>
          <p:nvPr/>
        </p:nvSpPr>
        <p:spPr>
          <a:xfrm>
            <a:off x="8696691" y="4805288"/>
            <a:ext cx="13250866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Giornalista, presidente Ambrosianeum</a:t>
            </a:r>
          </a:p>
        </p:txBody>
      </p:sp>
      <p:grpSp>
        <p:nvGrpSpPr>
          <p:cNvPr id="218" name="pasted-movie.png"/>
          <p:cNvGrpSpPr/>
          <p:nvPr/>
        </p:nvGrpSpPr>
        <p:grpSpPr>
          <a:xfrm>
            <a:off x="5131299" y="8059427"/>
            <a:ext cx="3495555" cy="3703388"/>
            <a:chOff x="0" y="0"/>
            <a:chExt cx="3495553" cy="3703386"/>
          </a:xfrm>
        </p:grpSpPr>
        <p:pic>
          <p:nvPicPr>
            <p:cNvPr id="217" name="pasted-movie.png" descr="pasted-movie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03200" y="203200"/>
              <a:ext cx="3089154" cy="325888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16" name="pasted-movie.png" descr="pasted-movie.png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1" y="0"/>
              <a:ext cx="3495555" cy="3703387"/>
            </a:xfrm>
            <a:prstGeom prst="rect">
              <a:avLst/>
            </a:prstGeom>
            <a:effectLst/>
          </p:spPr>
        </p:pic>
      </p:grpSp>
      <p:sp>
        <p:nvSpPr>
          <p:cNvPr id="219" name="Fabio Pizzul"/>
          <p:cNvSpPr txBox="1"/>
          <p:nvPr/>
        </p:nvSpPr>
        <p:spPr>
          <a:xfrm>
            <a:off x="9621367" y="7551468"/>
            <a:ext cx="12569298" cy="14303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>
            <a:lvl1pPr defTabSz="2389570">
              <a:lnSpc>
                <a:spcPct val="80000"/>
              </a:lnSpc>
              <a:spcBef>
                <a:spcPts val="0"/>
              </a:spcBef>
              <a:defRPr b="1" spc="-167" sz="7300">
                <a:solidFill>
                  <a:srgbClr val="FFFFFF"/>
                </a:solidFill>
              </a:defRPr>
            </a:lvl1pPr>
          </a:lstStyle>
          <a:p>
            <a:pPr/>
            <a:r>
              <a:t>Luigi “Gigio” Rancilio</a:t>
            </a:r>
          </a:p>
        </p:txBody>
      </p:sp>
      <p:sp>
        <p:nvSpPr>
          <p:cNvPr id="220" name="Giornalista. Divulgatore specializzato sul digitale"/>
          <p:cNvSpPr txBox="1"/>
          <p:nvPr/>
        </p:nvSpPr>
        <p:spPr>
          <a:xfrm>
            <a:off x="10204162" y="9519249"/>
            <a:ext cx="12672849" cy="783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lnSpc>
                <a:spcPct val="100000"/>
              </a:lnSpc>
              <a:spcBef>
                <a:spcPts val="0"/>
              </a:spcBef>
              <a:defRPr sz="4600">
                <a:solidFill>
                  <a:srgbClr val="FFFFFF"/>
                </a:solidFill>
              </a:defRPr>
            </a:lvl1pPr>
          </a:lstStyle>
          <a:p>
            <a:pPr/>
            <a:r>
              <a:t>Giornalista. Divulgatore specializzato sul digitale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3_DynamicLigh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33_Dynamic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3_DynamicLight">
  <a:themeElements>
    <a:clrScheme name="33_DynamicLigh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3_DynamicLigh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33_Dynamic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337" rtl="0" fontAlgn="auto" latinLnBrk="0" hangingPunct="0">
          <a:lnSpc>
            <a:spcPct val="90000"/>
          </a:lnSpc>
          <a:spcBef>
            <a:spcPts val="45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