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3716000" cx="24384000"/>
  <p:notesSz cx="6858000" cy="9144000"/>
  <p:embeddedFontLst>
    <p:embeddedFont>
      <p:font typeface="Play"/>
      <p:regular r:id="rId6"/>
      <p:bold r:id="rId7"/>
    </p:embeddedFon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gztKl9Mgz+vY7femS9Po+bJR6V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HelveticaNeue-bold.fntdata"/><Relationship Id="rId5" Type="http://schemas.openxmlformats.org/officeDocument/2006/relationships/slide" Target="slides/slide1.xml"/><Relationship Id="rId6" Type="http://schemas.openxmlformats.org/officeDocument/2006/relationships/font" Target="fonts/Play-regular.fntdata"/><Relationship Id="rId7" Type="http://schemas.openxmlformats.org/officeDocument/2006/relationships/font" Target="fonts/Play-bold.fntdata"/><Relationship Id="rId8" Type="http://schemas.openxmlformats.org/officeDocument/2006/relationships/font" Target="fonts/HelveticaNeue-regular.fntdata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2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27.png"/><Relationship Id="rId5" Type="http://schemas.openxmlformats.org/officeDocument/2006/relationships/image" Target="../media/image5.png"/><Relationship Id="rId6" Type="http://schemas.openxmlformats.org/officeDocument/2006/relationships/image" Target="../media/image7.png"/><Relationship Id="rId7" Type="http://schemas.openxmlformats.org/officeDocument/2006/relationships/image" Target="../media/image2.png"/><Relationship Id="rId8" Type="http://schemas.openxmlformats.org/officeDocument/2006/relationships/image" Target="../media/image1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tx">
  <p:cSld name="TITLE_AND_BODY">
    <p:bg>
      <p:bgPr>
        <a:blipFill rotWithShape="1">
          <a:blip r:embed="rId2">
            <a:alphaModFix/>
          </a:blip>
          <a:tile algn="tl" flip="none" tx="0" sx="100000" ty="0" sy="100000"/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3"/>
          <p:cNvGrpSpPr/>
          <p:nvPr/>
        </p:nvGrpSpPr>
        <p:grpSpPr>
          <a:xfrm>
            <a:off x="-55690" y="-1985"/>
            <a:ext cx="1518395" cy="1430391"/>
            <a:chOff x="-2" y="-1"/>
            <a:chExt cx="1518393" cy="1430389"/>
          </a:xfrm>
        </p:grpSpPr>
        <p:pic>
          <p:nvPicPr>
            <p:cNvPr descr="pasted-movie.png" id="24" name="Google Shape;24;p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25" name="Google Shape;25;p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-2" y="-1"/>
              <a:ext cx="1518393" cy="14303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3"/>
          <p:cNvGrpSpPr/>
          <p:nvPr/>
        </p:nvGrpSpPr>
        <p:grpSpPr>
          <a:xfrm>
            <a:off x="20465550" y="99619"/>
            <a:ext cx="3809457" cy="3122455"/>
            <a:chOff x="-3" y="0"/>
            <a:chExt cx="3809456" cy="3122454"/>
          </a:xfrm>
        </p:grpSpPr>
        <p:pic>
          <p:nvPicPr>
            <p:cNvPr descr="pasted-movie.png" id="27" name="Google Shape;27;p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28" name="Google Shape;28;p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-3" y="0"/>
              <a:ext cx="3809456" cy="312245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3"/>
          <p:cNvGrpSpPr/>
          <p:nvPr/>
        </p:nvGrpSpPr>
        <p:grpSpPr>
          <a:xfrm>
            <a:off x="170879" y="11125224"/>
            <a:ext cx="3549081" cy="2533527"/>
            <a:chOff x="-2" y="-2"/>
            <a:chExt cx="3549079" cy="2533526"/>
          </a:xfrm>
        </p:grpSpPr>
        <p:pic>
          <p:nvPicPr>
            <p:cNvPr descr="pasted-movie.png" id="30" name="Google Shape;30;p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39902" y="167933"/>
              <a:ext cx="3069271" cy="19097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31" name="Google Shape;31;p3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-2" y="-2"/>
              <a:ext cx="3549079" cy="25335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Immagine 6" id="32" name="Google Shape;32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1942584" y="10400383"/>
            <a:ext cx="2210412" cy="331561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3"/>
          <p:cNvSpPr txBox="1"/>
          <p:nvPr/>
        </p:nvSpPr>
        <p:spPr>
          <a:xfrm>
            <a:off x="1432649" y="-4341"/>
            <a:ext cx="4658885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International AI Day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July 4th</a:t>
            </a:r>
            <a:b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Accendere il futuro, insieme</a:t>
            </a:r>
            <a:endParaRPr/>
          </a:p>
        </p:txBody>
      </p:sp>
      <p:sp>
        <p:nvSpPr>
          <p:cNvPr id="34" name="Google Shape;34;p3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">
  <p:cSld name="Sectio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type="title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b="0"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" type="body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2" type="body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">
  <p:cSld name="Statemen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idx="1" type="body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Fact">
  <p:cSld name="Big Fac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idx="1" type="body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96" name="Google Shape;96;p16"/>
          <p:cNvSpPr txBox="1"/>
          <p:nvPr>
            <p:ph idx="2" type="body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idx="1" type="body"/>
          </p:nvPr>
        </p:nvSpPr>
        <p:spPr>
          <a:xfrm>
            <a:off x="2430022" y="10675453"/>
            <a:ext cx="20200057" cy="636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509778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2pPr>
            <a:lvl3pPr indent="-509778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3pPr>
            <a:lvl4pPr indent="-509778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4pPr>
            <a:lvl5pPr indent="-509778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2" type="body"/>
          </p:nvPr>
        </p:nvSpPr>
        <p:spPr>
          <a:xfrm>
            <a:off x="1753923" y="4939860"/>
            <a:ext cx="20876154" cy="383628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/>
          <p:nvPr>
            <p:ph idx="2" type="pic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p18"/>
          <p:cNvSpPr/>
          <p:nvPr>
            <p:ph idx="3" type="pic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  <a:noFill/>
          <a:ln>
            <a:noFill/>
          </a:ln>
        </p:spPr>
      </p:sp>
      <p:sp>
        <p:nvSpPr>
          <p:cNvPr id="105" name="Google Shape;105;p18"/>
          <p:cNvSpPr/>
          <p:nvPr>
            <p:ph idx="4" type="pic"/>
          </p:nvPr>
        </p:nvSpPr>
        <p:spPr>
          <a:xfrm>
            <a:off x="-124636" y="1270000"/>
            <a:ext cx="16840171" cy="11243713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18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 showMasterSp="0">
  <p:cSld name="Photo"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/>
          <p:nvPr>
            <p:ph idx="2" type="pic"/>
          </p:nvPr>
        </p:nvSpPr>
        <p:spPr>
          <a:xfrm>
            <a:off x="0" y="-1282700"/>
            <a:ext cx="24384000" cy="162814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09" name="Google Shape;109;p19"/>
          <p:cNvGrpSpPr/>
          <p:nvPr/>
        </p:nvGrpSpPr>
        <p:grpSpPr>
          <a:xfrm>
            <a:off x="20465550" y="99619"/>
            <a:ext cx="3809457" cy="3122455"/>
            <a:chOff x="-3" y="0"/>
            <a:chExt cx="3809456" cy="3122454"/>
          </a:xfrm>
        </p:grpSpPr>
        <p:pic>
          <p:nvPicPr>
            <p:cNvPr descr="pasted-movie.png" id="110" name="Google Shape;110;p1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11" name="Google Shape;111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3" y="0"/>
              <a:ext cx="3809456" cy="31224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showMasterSp="0">
  <p:cSld name="Diapositiva titolo">
    <p:bg>
      <p:bgPr>
        <a:solidFill>
          <a:srgbClr val="FFFFFF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Play"/>
              <a:buNone/>
              <a:defRPr b="0" sz="12000">
                <a:latin typeface="Play"/>
                <a:ea typeface="Play"/>
                <a:cs typeface="Play"/>
                <a:sym typeface="Play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12" type="sldNum"/>
          </p:nvPr>
        </p:nvSpPr>
        <p:spPr>
          <a:xfrm>
            <a:off x="22172991" y="12802235"/>
            <a:ext cx="534610" cy="55117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575"/>
              </a:buClr>
              <a:buSzPts val="2400"/>
              <a:buFont typeface="Arial"/>
              <a:buNone/>
              <a:defRPr sz="24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>
  <p:cSld name="Titl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/>
          <p:nvPr>
            <p:ph idx="1" type="body"/>
          </p:nvPr>
        </p:nvSpPr>
        <p:spPr>
          <a:xfrm>
            <a:off x="1201340" y="11859862"/>
            <a:ext cx="21971005" cy="636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509778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2pPr>
            <a:lvl3pPr indent="-509778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3pPr>
            <a:lvl4pPr indent="-509778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4pPr>
            <a:lvl5pPr indent="-509778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type="title"/>
          </p:nvPr>
        </p:nvSpPr>
        <p:spPr>
          <a:xfrm>
            <a:off x="1206496" y="3995225"/>
            <a:ext cx="21971005" cy="322797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2" type="body"/>
          </p:nvPr>
        </p:nvSpPr>
        <p:spPr>
          <a:xfrm>
            <a:off x="1367220" y="7436462"/>
            <a:ext cx="21971002" cy="190500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pic>
        <p:nvPicPr>
          <p:cNvPr descr="pasted-movie.png" id="39" name="Google Shape;3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43490" y="111"/>
            <a:ext cx="24470980" cy="3526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movie.png" id="40" name="Google Shape;4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412" y="2369398"/>
            <a:ext cx="7721601" cy="10795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sted-movie.png" id="41" name="Google Shape;4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861719" y="3553214"/>
            <a:ext cx="9441996" cy="10178606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4"/>
          <p:cNvSpPr txBox="1"/>
          <p:nvPr/>
        </p:nvSpPr>
        <p:spPr>
          <a:xfrm>
            <a:off x="1054773" y="13251654"/>
            <a:ext cx="2825281" cy="449022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None/>
            </a:pPr>
            <a:r>
              <a:rPr b="0" i="1" lang="en-US" sz="2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Milano 4 Luglio 2025</a:t>
            </a:r>
            <a:endParaRPr/>
          </a:p>
        </p:txBody>
      </p:sp>
      <p:sp>
        <p:nvSpPr>
          <p:cNvPr id="43" name="Google Shape;43;p4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Photo" showMasterSp="0">
  <p:cSld name="Title &amp; Photo">
    <p:bg>
      <p:bgPr>
        <a:solidFill>
          <a:srgbClr val="FFFFFF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"/>
          <p:cNvSpPr/>
          <p:nvPr>
            <p:ph idx="2" type="pic"/>
          </p:nvPr>
        </p:nvSpPr>
        <p:spPr>
          <a:xfrm>
            <a:off x="0" y="-1270000"/>
            <a:ext cx="24384000" cy="16272934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 txBox="1"/>
          <p:nvPr>
            <p:ph type="title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7" name="Google Shape;47;p5"/>
          <p:cNvSpPr txBox="1"/>
          <p:nvPr>
            <p:ph idx="1" type="body"/>
          </p:nvPr>
        </p:nvSpPr>
        <p:spPr>
          <a:xfrm>
            <a:off x="1207690" y="1106137"/>
            <a:ext cx="21968621" cy="636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509778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2pPr>
            <a:lvl3pPr indent="-509778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3pPr>
            <a:lvl4pPr indent="-509778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4pPr>
            <a:lvl5pPr indent="-509778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28"/>
              <a:buFont typeface="Helvetica Neue"/>
              <a:buChar char="•"/>
              <a:defRPr b="1" sz="36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8" name="Google Shape;48;p5"/>
          <p:cNvSpPr txBox="1"/>
          <p:nvPr>
            <p:ph idx="3" type="body"/>
          </p:nvPr>
        </p:nvSpPr>
        <p:spPr>
          <a:xfrm>
            <a:off x="1206500" y="11609909"/>
            <a:ext cx="21971000" cy="111695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9" name="Google Shape;49;p5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Photo Alt">
  <p:cSld name="Title &amp; Photo Al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/>
          <p:nvPr>
            <p:ph idx="2" type="pic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6"/>
          <p:cNvSpPr txBox="1"/>
          <p:nvPr>
            <p:ph type="title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" type="body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4" name="Google Shape;54;p6"/>
          <p:cNvSpPr txBox="1"/>
          <p:nvPr>
            <p:ph idx="12" type="sldNum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>
            <p:ph type="title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" type="body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2" type="body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/>
          <p:nvPr>
            <p:ph idx="1" type="body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/>
          <p:nvPr>
            <p:ph idx="1" type="body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2" type="body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66" name="Google Shape;66;p9"/>
          <p:cNvSpPr/>
          <p:nvPr>
            <p:ph idx="3" type="pic"/>
          </p:nvPr>
        </p:nvSpPr>
        <p:spPr>
          <a:xfrm>
            <a:off x="9271000" y="1263846"/>
            <a:ext cx="16773843" cy="11188208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9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Live Video Small" showMasterSp="0">
  <p:cSld name="Title, Bullets &amp; Live Video Small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/>
          <p:nvPr>
            <p:ph idx="1" type="body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2" type="body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Live Video Large" showMasterSp="0">
  <p:cSld name="Title, Bullets &amp; Live Video Lar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/>
          <p:nvPr>
            <p:ph idx="1" type="body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658177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2pPr>
            <a:lvl3pPr indent="-658177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3pPr>
            <a:lvl4pPr indent="-658177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4pPr>
            <a:lvl5pPr indent="-658177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65"/>
              <a:buFont typeface="Helvetica Neue"/>
              <a:buChar char="•"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2" type="body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14.xml"/><Relationship Id="rId1" Type="http://schemas.openxmlformats.org/officeDocument/2006/relationships/image" Target="../media/image11.png"/><Relationship Id="rId2" Type="http://schemas.openxmlformats.org/officeDocument/2006/relationships/image" Target="../media/image24.png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26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16.xml"/><Relationship Id="rId28" Type="http://schemas.openxmlformats.org/officeDocument/2006/relationships/theme" Target="../theme/theme2.xml"/><Relationship Id="rId27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slideLayout" Target="../slideLayouts/slideLayout1.xml"/><Relationship Id="rId13" Type="http://schemas.openxmlformats.org/officeDocument/2006/relationships/slideLayout" Target="../slideLayouts/slideLayout4.xml"/><Relationship Id="rId12" Type="http://schemas.openxmlformats.org/officeDocument/2006/relationships/slideLayout" Target="../slideLayouts/slideLayout3.xml"/><Relationship Id="rId15" Type="http://schemas.openxmlformats.org/officeDocument/2006/relationships/slideLayout" Target="../slideLayouts/slideLayout6.xml"/><Relationship Id="rId14" Type="http://schemas.openxmlformats.org/officeDocument/2006/relationships/slideLayout" Target="../slideLayouts/slideLayout5.xml"/><Relationship Id="rId17" Type="http://schemas.openxmlformats.org/officeDocument/2006/relationships/slideLayout" Target="../slideLayouts/slideLayout8.xml"/><Relationship Id="rId16" Type="http://schemas.openxmlformats.org/officeDocument/2006/relationships/slideLayout" Target="../slideLayouts/slideLayout7.xml"/><Relationship Id="rId19" Type="http://schemas.openxmlformats.org/officeDocument/2006/relationships/slideLayout" Target="../slideLayouts/slideLayout10.xml"/><Relationship Id="rId1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2"/>
          <p:cNvGrpSpPr/>
          <p:nvPr/>
        </p:nvGrpSpPr>
        <p:grpSpPr>
          <a:xfrm>
            <a:off x="347155" y="-1985"/>
            <a:ext cx="1518395" cy="1430391"/>
            <a:chOff x="-2" y="-1"/>
            <a:chExt cx="1518393" cy="1430389"/>
          </a:xfrm>
        </p:grpSpPr>
        <p:pic>
          <p:nvPicPr>
            <p:cNvPr descr="pasted-movie.png" id="7" name="Google Shape;7;p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8" name="Google Shape;8;p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2" y="-1"/>
              <a:ext cx="1518393" cy="14303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oogle Shape;9;p2"/>
          <p:cNvGrpSpPr/>
          <p:nvPr/>
        </p:nvGrpSpPr>
        <p:grpSpPr>
          <a:xfrm>
            <a:off x="22777816" y="99619"/>
            <a:ext cx="1497191" cy="1227186"/>
            <a:chOff x="-1" y="0"/>
            <a:chExt cx="1497189" cy="1227185"/>
          </a:xfrm>
        </p:grpSpPr>
        <p:pic>
          <p:nvPicPr>
            <p:cNvPr descr="pasted-movie.png" id="10" name="Google Shape;10;p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27001" y="88900"/>
              <a:ext cx="1243186" cy="8969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1" name="Google Shape;11;p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-1" y="0"/>
              <a:ext cx="1497189" cy="122718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Google Shape;12;p2"/>
          <p:cNvGrpSpPr/>
          <p:nvPr/>
        </p:nvGrpSpPr>
        <p:grpSpPr>
          <a:xfrm>
            <a:off x="216811" y="12428646"/>
            <a:ext cx="2298287" cy="1227186"/>
            <a:chOff x="-1" y="0"/>
            <a:chExt cx="2298286" cy="1227185"/>
          </a:xfrm>
        </p:grpSpPr>
        <p:pic>
          <p:nvPicPr>
            <p:cNvPr descr="pasted-movie.png" id="13" name="Google Shape;13;p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27000" y="88900"/>
              <a:ext cx="2044284" cy="8969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4" name="Google Shape;14;p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-1" y="0"/>
              <a:ext cx="2298286" cy="122718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" name="Google Shape;15;p2"/>
          <p:cNvGrpSpPr/>
          <p:nvPr/>
        </p:nvGrpSpPr>
        <p:grpSpPr>
          <a:xfrm>
            <a:off x="22303684" y="12422436"/>
            <a:ext cx="1878821" cy="1341205"/>
            <a:chOff x="-1" y="-2"/>
            <a:chExt cx="1878820" cy="1341204"/>
          </a:xfrm>
        </p:grpSpPr>
        <p:pic>
          <p:nvPicPr>
            <p:cNvPr descr="pasted-movie.png" id="16" name="Google Shape;16;p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27000" y="88901"/>
              <a:ext cx="1624817" cy="10109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7" name="Google Shape;17;p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-1" y="-2"/>
              <a:ext cx="1878820" cy="13412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Google Shape;18;p2"/>
          <p:cNvSpPr txBox="1"/>
          <p:nvPr/>
        </p:nvSpPr>
        <p:spPr>
          <a:xfrm>
            <a:off x="1884163" y="308991"/>
            <a:ext cx="1287781" cy="808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Helvetica Neue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GIIA</a:t>
            </a:r>
            <a:endParaRPr/>
          </a:p>
        </p:txBody>
      </p:sp>
      <p:sp>
        <p:nvSpPr>
          <p:cNvPr id="19" name="Google Shape;19;p2"/>
          <p:cNvSpPr txBox="1"/>
          <p:nvPr>
            <p:ph idx="1" type="body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603504" lvl="0" marL="4572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603504" lvl="1" marL="9144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603504" lvl="2" marL="13716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603504" lvl="3" marL="18288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603504" lvl="4" marL="22860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603504" lvl="5" marL="27432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603504" lvl="6" marL="32004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603504" lvl="7" marL="36576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603503" lvl="8" marL="41148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0"/>
    <p:sldLayoutId id="2147483650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  <p:sldLayoutId id="2147483660" r:id="rId21"/>
    <p:sldLayoutId id="2147483661" r:id="rId22"/>
    <p:sldLayoutId id="2147483662" r:id="rId23"/>
    <p:sldLayoutId id="2147483663" r:id="rId24"/>
    <p:sldLayoutId id="2147483664" r:id="rId25"/>
    <p:sldLayoutId id="2147483665" r:id="rId26"/>
    <p:sldLayoutId id="2147483666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2.png"/><Relationship Id="rId4" Type="http://schemas.openxmlformats.org/officeDocument/2006/relationships/image" Target="../media/image30.png"/><Relationship Id="rId9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26.png"/><Relationship Id="rId7" Type="http://schemas.openxmlformats.org/officeDocument/2006/relationships/image" Target="../media/image23.png"/><Relationship Id="rId8" Type="http://schemas.openxmlformats.org/officeDocument/2006/relationships/image" Target="../media/image29.png"/><Relationship Id="rId11" Type="http://schemas.openxmlformats.org/officeDocument/2006/relationships/image" Target="../media/image21.png"/><Relationship Id="rId10" Type="http://schemas.openxmlformats.org/officeDocument/2006/relationships/image" Target="../media/image17.png"/><Relationship Id="rId13" Type="http://schemas.openxmlformats.org/officeDocument/2006/relationships/image" Target="../media/image28.png"/><Relationship Id="rId1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"/>
          <p:cNvSpPr txBox="1"/>
          <p:nvPr/>
        </p:nvSpPr>
        <p:spPr>
          <a:xfrm>
            <a:off x="4689229" y="4114569"/>
            <a:ext cx="16005077" cy="194157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Giorgia Finesso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0" i="1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Referente iniziative in cofinanziamento - Ufficio Attività Istituzionali del Fondo per la Repubblica Digitale Impresa sociale</a:t>
            </a:r>
            <a:endParaRPr/>
          </a:p>
        </p:txBody>
      </p:sp>
      <p:pic>
        <p:nvPicPr>
          <p:cNvPr descr="pasted-movie.png" id="122" name="Google Shape;12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49323" y="-92342"/>
            <a:ext cx="10806218" cy="2559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" name="Google Shape;123;p1"/>
          <p:cNvGrpSpPr/>
          <p:nvPr/>
        </p:nvGrpSpPr>
        <p:grpSpPr>
          <a:xfrm>
            <a:off x="1372531" y="2053106"/>
            <a:ext cx="2098429" cy="2087246"/>
            <a:chOff x="0" y="0"/>
            <a:chExt cx="2098427" cy="2087245"/>
          </a:xfrm>
        </p:grpSpPr>
        <p:pic>
          <p:nvPicPr>
            <p:cNvPr descr="pasted-movie.png" id="124" name="Google Shape;124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03200" y="203200"/>
              <a:ext cx="1692027" cy="16427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25" name="Google Shape;125;p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0" y="0"/>
              <a:ext cx="2098427" cy="208724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6" name="Google Shape;126;p1"/>
          <p:cNvGrpSpPr/>
          <p:nvPr/>
        </p:nvGrpSpPr>
        <p:grpSpPr>
          <a:xfrm>
            <a:off x="2069007" y="4165554"/>
            <a:ext cx="2247857" cy="1951925"/>
            <a:chOff x="0" y="0"/>
            <a:chExt cx="2247855" cy="1951924"/>
          </a:xfrm>
        </p:grpSpPr>
        <p:pic>
          <p:nvPicPr>
            <p:cNvPr descr="pasted-movie.png" id="127" name="Google Shape;127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03200" y="203200"/>
              <a:ext cx="1841455" cy="15074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28" name="Google Shape;128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0" y="0"/>
              <a:ext cx="2247855" cy="19519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1"/>
          <p:cNvSpPr txBox="1"/>
          <p:nvPr/>
        </p:nvSpPr>
        <p:spPr>
          <a:xfrm>
            <a:off x="3728749" y="2132169"/>
            <a:ext cx="16005076" cy="133197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Kevin Giorgis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0" i="1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Presidente di Ecosistema Formazione Italia</a:t>
            </a:r>
            <a:endParaRPr/>
          </a:p>
        </p:txBody>
      </p:sp>
      <p:grpSp>
        <p:nvGrpSpPr>
          <p:cNvPr id="130" name="Google Shape;130;p1"/>
          <p:cNvGrpSpPr/>
          <p:nvPr/>
        </p:nvGrpSpPr>
        <p:grpSpPr>
          <a:xfrm>
            <a:off x="2904578" y="6323523"/>
            <a:ext cx="2098429" cy="2237761"/>
            <a:chOff x="0" y="0"/>
            <a:chExt cx="2098427" cy="2237759"/>
          </a:xfrm>
        </p:grpSpPr>
        <p:pic>
          <p:nvPicPr>
            <p:cNvPr descr="pasted-movie.png" id="131" name="Google Shape;131;p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203200" y="203200"/>
              <a:ext cx="1692027" cy="17932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32" name="Google Shape;132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0" y="0"/>
              <a:ext cx="2098427" cy="223775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3" name="Google Shape;133;p1"/>
          <p:cNvSpPr txBox="1"/>
          <p:nvPr/>
        </p:nvSpPr>
        <p:spPr>
          <a:xfrm>
            <a:off x="5636591" y="6420963"/>
            <a:ext cx="16005077" cy="133197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Laura Ducci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0" i="1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Responsabile Commerciale @PiazzaCopernico Srl</a:t>
            </a:r>
            <a:endParaRPr/>
          </a:p>
        </p:txBody>
      </p:sp>
      <p:grpSp>
        <p:nvGrpSpPr>
          <p:cNvPr id="134" name="Google Shape;134;p1"/>
          <p:cNvGrpSpPr/>
          <p:nvPr/>
        </p:nvGrpSpPr>
        <p:grpSpPr>
          <a:xfrm>
            <a:off x="3885034" y="8739954"/>
            <a:ext cx="2064314" cy="2030330"/>
            <a:chOff x="0" y="0"/>
            <a:chExt cx="2064312" cy="2030329"/>
          </a:xfrm>
        </p:grpSpPr>
        <p:pic>
          <p:nvPicPr>
            <p:cNvPr descr="pasted-movie.png" id="135" name="Google Shape;13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03200" y="203200"/>
              <a:ext cx="1657912" cy="15858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36" name="Google Shape;13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0" y="0"/>
              <a:ext cx="2064312" cy="20303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" name="Google Shape;137;p1"/>
          <p:cNvSpPr txBox="1"/>
          <p:nvPr/>
        </p:nvSpPr>
        <p:spPr>
          <a:xfrm>
            <a:off x="6403405" y="8733604"/>
            <a:ext cx="16005000" cy="13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Federico Samuelly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0" i="1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Superlayer - ceo&amp;founder</a:t>
            </a:r>
            <a:endParaRPr/>
          </a:p>
        </p:txBody>
      </p:sp>
      <p:grpSp>
        <p:nvGrpSpPr>
          <p:cNvPr id="138" name="Google Shape;138;p1"/>
          <p:cNvGrpSpPr/>
          <p:nvPr/>
        </p:nvGrpSpPr>
        <p:grpSpPr>
          <a:xfrm>
            <a:off x="4699718" y="11052595"/>
            <a:ext cx="2292769" cy="2206493"/>
            <a:chOff x="0" y="0"/>
            <a:chExt cx="2292767" cy="2206491"/>
          </a:xfrm>
        </p:grpSpPr>
        <p:pic>
          <p:nvPicPr>
            <p:cNvPr descr="pasted-movie.png" id="139" name="Google Shape;139;p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203200" y="203200"/>
              <a:ext cx="1886367" cy="17619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40" name="Google Shape;140;p1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0" y="0"/>
              <a:ext cx="2292767" cy="220649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1" name="Google Shape;141;p1"/>
          <p:cNvSpPr txBox="1"/>
          <p:nvPr/>
        </p:nvSpPr>
        <p:spPr>
          <a:xfrm>
            <a:off x="7786335" y="10833162"/>
            <a:ext cx="14332787" cy="194157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Savino Menna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Helvetica Neue"/>
              <a:buNone/>
            </a:pPr>
            <a:r>
              <a:rPr b="0" i="1" lang="en-US" sz="40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 &amp; A.I. Lawyer | Data Protection, Privacy &amp; Cybersecurity | Co-founder &amp; Managing Partner @HyperQube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