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3716000" cx="24384000"/>
  <p:notesSz cx="6858000" cy="9144000"/>
  <p:embeddedFontLst>
    <p:embeddedFont>
      <p:font typeface="Helvetica Neue"/>
      <p:regular r:id="rId6"/>
      <p:bold r:id="rId7"/>
      <p:italic r:id="rId8"/>
      <p:boldItalic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gyhOasId6mdPZUlxl9yrfEsgS7v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0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6" Type="http://schemas.openxmlformats.org/officeDocument/2006/relationships/font" Target="fonts/HelveticaNeue-regular.fntdata"/><Relationship Id="rId7" Type="http://schemas.openxmlformats.org/officeDocument/2006/relationships/font" Target="fonts/HelveticaNeue-bold.fntdata"/><Relationship Id="rId8" Type="http://schemas.openxmlformats.org/officeDocument/2006/relationships/font" Target="fonts/HelveticaNeu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Relationship Id="rId5" Type="http://schemas.openxmlformats.org/officeDocument/2006/relationships/image" Target="../media/image5.png"/><Relationship Id="rId6" Type="http://schemas.openxmlformats.org/officeDocument/2006/relationships/image" Target="../media/image7.png"/><Relationship Id="rId7" Type="http://schemas.openxmlformats.org/officeDocument/2006/relationships/image" Target="../media/image2.png"/><Relationship Id="rId8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bg>
      <p:bgPr>
        <a:blipFill rotWithShape="1">
          <a:blip r:embed="rId2">
            <a:alphaModFix/>
          </a:blip>
          <a:tile algn="tl" flip="none" tx="0" sx="100000" ty="0" sy="100000"/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3"/>
          <p:cNvGrpSpPr/>
          <p:nvPr/>
        </p:nvGrpSpPr>
        <p:grpSpPr>
          <a:xfrm>
            <a:off x="-55690" y="-1985"/>
            <a:ext cx="1518395" cy="1430391"/>
            <a:chOff x="-2" y="-1"/>
            <a:chExt cx="1518393" cy="1430389"/>
          </a:xfrm>
        </p:grpSpPr>
        <p:pic>
          <p:nvPicPr>
            <p:cNvPr descr="pasted-movie.png" id="11" name="Google Shape;11;p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2" name="Google Shape;12;p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-2" y="-1"/>
              <a:ext cx="1518393" cy="143038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oogle Shape;13;p3"/>
          <p:cNvGrpSpPr/>
          <p:nvPr/>
        </p:nvGrpSpPr>
        <p:grpSpPr>
          <a:xfrm>
            <a:off x="20465550" y="99619"/>
            <a:ext cx="3809457" cy="3122455"/>
            <a:chOff x="-3" y="0"/>
            <a:chExt cx="3809456" cy="3122454"/>
          </a:xfrm>
        </p:grpSpPr>
        <p:pic>
          <p:nvPicPr>
            <p:cNvPr descr="pasted-movie.png" id="14" name="Google Shape;14;p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5" name="Google Shape;15;p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-3" y="0"/>
              <a:ext cx="3809456" cy="312245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" name="Google Shape;16;p3"/>
          <p:cNvGrpSpPr/>
          <p:nvPr/>
        </p:nvGrpSpPr>
        <p:grpSpPr>
          <a:xfrm>
            <a:off x="170879" y="11125224"/>
            <a:ext cx="3549081" cy="2533527"/>
            <a:chOff x="-2" y="-2"/>
            <a:chExt cx="3549079" cy="2533526"/>
          </a:xfrm>
        </p:grpSpPr>
        <p:pic>
          <p:nvPicPr>
            <p:cNvPr descr="pasted-movie.png" id="17" name="Google Shape;17;p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39902" y="167933"/>
              <a:ext cx="3069271" cy="19097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8" name="Google Shape;18;p3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-2" y="-2"/>
              <a:ext cx="3549079" cy="25335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Immagine 6" id="19" name="Google Shape;19;p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1942584" y="10400383"/>
            <a:ext cx="2210412" cy="3315617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/>
          <p:nvPr/>
        </p:nvSpPr>
        <p:spPr>
          <a:xfrm>
            <a:off x="1432649" y="-4341"/>
            <a:ext cx="4658885" cy="14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International AI Day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Pts val="2900"/>
              <a:buFont typeface="Arial"/>
              <a:buNone/>
            </a:pPr>
            <a: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  <a:t>July 4th</a:t>
            </a:r>
            <a:br>
              <a:rPr b="1" i="0" lang="en-US" sz="2900" u="none" cap="none" strike="noStrike">
                <a:solidFill>
                  <a:srgbClr val="FFC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1" lang="en-US" sz="2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Accendere il futuro, insieme</a:t>
            </a:r>
            <a:endParaRPr/>
          </a:p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">
  <p:cSld name="Section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title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b="0"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12" type="sldNum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title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7" name="Google Shape;67;p13"/>
          <p:cNvSpPr txBox="1"/>
          <p:nvPr>
            <p:ph idx="1" type="body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Agenda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71" name="Google Shape;71;p14"/>
          <p:cNvSpPr txBox="1"/>
          <p:nvPr>
            <p:ph idx="1" type="body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2" name="Google Shape;72;p14"/>
          <p:cNvSpPr txBox="1"/>
          <p:nvPr>
            <p:ph idx="2" type="body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1pPr>
            <a:lvl2pPr indent="-228600" lvl="1" marL="9144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2pPr>
            <a:lvl3pPr indent="-228600" lvl="2" marL="13716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3pPr>
            <a:lvl4pPr indent="-228600" lvl="3" marL="18288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4pPr>
            <a:lvl5pPr indent="-228600" lvl="4" marL="228600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3" name="Google Shape;73;p14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">
  <p:cSld name="Statemen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idx="1" type="body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6" name="Google Shape;76;p15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Fact">
  <p:cSld name="Big Fac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indent="-228600" lvl="0" marL="4572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1pPr>
            <a:lvl2pPr indent="-228600" lvl="1" marL="9144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2pPr>
            <a:lvl3pPr indent="-228600" lvl="2" marL="13716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3pPr>
            <a:lvl4pPr indent="-228600" lvl="3" marL="18288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4pPr>
            <a:lvl5pPr indent="-228600" lvl="4" marL="228600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0"/>
              <a:buFont typeface="Helvetica Neue"/>
              <a:buNone/>
              <a:defRPr b="1" sz="250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2" type="body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80" name="Google Shape;80;p16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83" name="Google Shape;83;p17"/>
          <p:cNvSpPr txBox="1"/>
          <p:nvPr>
            <p:ph idx="2" type="body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sz="85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/>
          <p:nvPr>
            <p:ph idx="2" type="pic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8"/>
          <p:cNvSpPr/>
          <p:nvPr>
            <p:ph idx="3" type="pic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18"/>
          <p:cNvSpPr/>
          <p:nvPr>
            <p:ph idx="4" type="pic"/>
          </p:nvPr>
        </p:nvSpPr>
        <p:spPr>
          <a:xfrm>
            <a:off x="-124635" y="1270000"/>
            <a:ext cx="16840169" cy="11243712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18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bg>
      <p:bgPr>
        <a:solidFill>
          <a:srgbClr val="FFFF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/>
          <p:nvPr>
            <p:ph idx="2" type="pic"/>
          </p:nvPr>
        </p:nvSpPr>
        <p:spPr>
          <a:xfrm>
            <a:off x="0" y="-1282700"/>
            <a:ext cx="24384000" cy="162814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19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Helvetica Neue"/>
              <a:buNone/>
              <a:defRPr>
                <a:solidFill>
                  <a:srgbClr val="FFFFFF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0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idx="1" type="body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type="title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2" type="body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Photo">
  <p:cSld name="Title &amp; Photo">
    <p:bg>
      <p:bgPr>
        <a:solidFill>
          <a:srgbClr val="FFFFFF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/>
          <p:nvPr>
            <p:ph idx="2" type="pic"/>
          </p:nvPr>
        </p:nvSpPr>
        <p:spPr>
          <a:xfrm>
            <a:off x="0" y="-1270000"/>
            <a:ext cx="24384000" cy="16272934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Google Shape;29;p5"/>
          <p:cNvSpPr txBox="1"/>
          <p:nvPr>
            <p:ph type="title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600"/>
              <a:buFont typeface="Helvetica Neue"/>
              <a:buNone/>
              <a:defRPr sz="116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Helvetica Neue"/>
              <a:buNone/>
              <a:defRPr b="1" sz="36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3" type="body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Photo Alt">
  <p:cSld name="Title &amp; Photo Al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>
            <p:ph idx="2" type="pic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6"/>
          <p:cNvSpPr txBox="1"/>
          <p:nvPr>
            <p:ph type="title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" type="body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/>
          <p:nvPr>
            <p:ph idx="1" type="body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 txBox="1"/>
          <p:nvPr>
            <p:ph idx="1" type="body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49" name="Google Shape;49;p9"/>
          <p:cNvSpPr/>
          <p:nvPr>
            <p:ph idx="3" type="pic"/>
          </p:nvPr>
        </p:nvSpPr>
        <p:spPr>
          <a:xfrm>
            <a:off x="9271000" y="1263848"/>
            <a:ext cx="16773843" cy="11188205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Live Video Small">
  <p:cSld name="Title, Bullets &amp; Live Video Small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4" name="Google Shape;54;p10"/>
          <p:cNvSpPr txBox="1"/>
          <p:nvPr>
            <p:ph idx="2" type="body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5" name="Google Shape;55;p10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Live Video Large">
  <p:cSld name="Title, Bullets &amp; Live Video Larg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Helvetica Neue"/>
              <a:buNone/>
              <a:defRPr b="1" sz="5500"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2" type="body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369189" lvl="0" marL="457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1pPr>
            <a:lvl2pPr indent="-369189" lvl="1" marL="914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2pPr>
            <a:lvl3pPr indent="-369189" lvl="2" marL="1371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3pPr>
            <a:lvl4pPr indent="-369189" lvl="3" marL="1828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4pPr>
            <a:lvl5pPr indent="-369189" lvl="4" marL="22860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5pPr>
            <a:lvl6pPr indent="-369189" lvl="5" marL="27432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6pPr>
            <a:lvl7pPr indent="-369189" lvl="6" marL="32004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7pPr>
            <a:lvl8pPr indent="-369189" lvl="7" marL="36576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8pPr>
            <a:lvl9pPr indent="-369189" lvl="8" marL="411480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2214"/>
              <a:buChar char="•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type="title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00"/>
              <a:buFont typeface="Helvetica Neue"/>
              <a:buNone/>
              <a:defRPr b="1" i="0" sz="8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>
            <a:lvl1pPr indent="-603504" lvl="0" marL="4572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603504" lvl="1" marL="9144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603504" lvl="2" marL="13716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603504" lvl="3" marL="18288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603504" lvl="4" marL="22860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603504" lvl="5" marL="27432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603504" lvl="6" marL="32004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603504" lvl="7" marL="36576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603503" lvl="8" marL="411480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000000"/>
              </a:buClr>
              <a:buSzPts val="5904"/>
              <a:buFont typeface="Helvetica Neue"/>
              <a:buChar char="•"/>
              <a:defRPr b="0" i="0" sz="4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"/>
          <p:cNvSpPr txBox="1"/>
          <p:nvPr>
            <p:ph idx="4294967295" type="title"/>
          </p:nvPr>
        </p:nvSpPr>
        <p:spPr>
          <a:xfrm>
            <a:off x="7788198" y="2708806"/>
            <a:ext cx="12569299" cy="143038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600"/>
              <a:buFont typeface="Helvetica Neue"/>
              <a:buNone/>
            </a:pPr>
            <a:r>
              <a:rPr lang="en-US" sz="7600">
                <a:solidFill>
                  <a:srgbClr val="FFFFFF"/>
                </a:solidFill>
              </a:rPr>
              <a:t>Cinzia Boschiero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8578207" y="4210673"/>
            <a:ext cx="132510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Helvetica Neue"/>
              <a:buNone/>
            </a:pPr>
            <a:r>
              <a:rPr lang="en-US" sz="4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vicepresidente EUSJA, titolare ECPARTNERS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9795451" y="7634244"/>
            <a:ext cx="11905656" cy="230124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500"/>
              <a:buFont typeface="Helvetica Neue"/>
              <a:buNone/>
            </a:pPr>
            <a:r>
              <a:rPr b="1" i="0" lang="en-US" sz="65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Andrea Carobene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Helvetica Neue"/>
              <a:buNone/>
            </a:pPr>
            <a:r>
              <a:rPr b="0" i="0" lang="en-US" sz="48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Giornalista e imprenditore nel campo dell’IA</a:t>
            </a:r>
            <a:endParaRPr/>
          </a:p>
        </p:txBody>
      </p:sp>
      <p:grpSp>
        <p:nvGrpSpPr>
          <p:cNvPr id="102" name="Google Shape;102;p1"/>
          <p:cNvGrpSpPr/>
          <p:nvPr/>
        </p:nvGrpSpPr>
        <p:grpSpPr>
          <a:xfrm>
            <a:off x="4225119" y="7662819"/>
            <a:ext cx="4368801" cy="3534648"/>
            <a:chOff x="0" y="0"/>
            <a:chExt cx="4368800" cy="3534646"/>
          </a:xfrm>
        </p:grpSpPr>
        <p:pic>
          <p:nvPicPr>
            <p:cNvPr descr="pasted-movie.png" id="103" name="Google Shape;103;p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7000" y="88900"/>
              <a:ext cx="4114800" cy="32044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pasted-movie.png" id="104" name="Google Shape;104;p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0"/>
              <a:ext cx="4368800" cy="353464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5" name="Google Shape;105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94475" y="1930396"/>
            <a:ext cx="4705350" cy="378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