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ptos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ptos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ptos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ptos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ptos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ptos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ptos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ptos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pto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1D8"/>
          </a:solidFill>
        </a:fill>
      </a:tcStyle>
    </a:wholeTbl>
    <a:band2H>
      <a:tcTxStyle b="def" i="def"/>
      <a:tcStyle>
        <a:tcBdr/>
        <a:fill>
          <a:solidFill>
            <a:srgbClr val="E7E9EC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D3CB"/>
          </a:solidFill>
        </a:fill>
      </a:tcStyle>
    </a:wholeTbl>
    <a:band2H>
      <a:tcTxStyle b="def" i="def"/>
      <a:tcStyle>
        <a:tcBdr/>
        <a:fill>
          <a:solidFill>
            <a:srgbClr val="E7EAE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E1CC"/>
          </a:solidFill>
        </a:fill>
      </a:tcStyle>
    </a:wholeTbl>
    <a:band2H>
      <a:tcTxStyle b="def" i="def"/>
      <a:tcStyle>
        <a:tcBdr/>
        <a:fill>
          <a:solidFill>
            <a:srgbClr val="E8F0E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92" name="Shape 9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Aptos"/>
      </a:defRPr>
    </a:lvl1pPr>
    <a:lvl2pPr indent="228600" latinLnBrk="0">
      <a:defRPr sz="1200">
        <a:latin typeface="+mj-lt"/>
        <a:ea typeface="+mj-ea"/>
        <a:cs typeface="+mj-cs"/>
        <a:sym typeface="Aptos"/>
      </a:defRPr>
    </a:lvl2pPr>
    <a:lvl3pPr indent="457200" latinLnBrk="0">
      <a:defRPr sz="1200">
        <a:latin typeface="+mj-lt"/>
        <a:ea typeface="+mj-ea"/>
        <a:cs typeface="+mj-cs"/>
        <a:sym typeface="Aptos"/>
      </a:defRPr>
    </a:lvl3pPr>
    <a:lvl4pPr indent="685800" latinLnBrk="0">
      <a:defRPr sz="1200">
        <a:latin typeface="+mj-lt"/>
        <a:ea typeface="+mj-ea"/>
        <a:cs typeface="+mj-cs"/>
        <a:sym typeface="Aptos"/>
      </a:defRPr>
    </a:lvl4pPr>
    <a:lvl5pPr indent="914400" latinLnBrk="0">
      <a:defRPr sz="1200">
        <a:latin typeface="+mj-lt"/>
        <a:ea typeface="+mj-ea"/>
        <a:cs typeface="+mj-cs"/>
        <a:sym typeface="Aptos"/>
      </a:defRPr>
    </a:lvl5pPr>
    <a:lvl6pPr indent="1143000" latinLnBrk="0">
      <a:defRPr sz="1200">
        <a:latin typeface="+mj-lt"/>
        <a:ea typeface="+mj-ea"/>
        <a:cs typeface="+mj-cs"/>
        <a:sym typeface="Aptos"/>
      </a:defRPr>
    </a:lvl6pPr>
    <a:lvl7pPr indent="1371600" latinLnBrk="0">
      <a:defRPr sz="1200">
        <a:latin typeface="+mj-lt"/>
        <a:ea typeface="+mj-ea"/>
        <a:cs typeface="+mj-cs"/>
        <a:sym typeface="Aptos"/>
      </a:defRPr>
    </a:lvl7pPr>
    <a:lvl8pPr indent="1600200" latinLnBrk="0">
      <a:defRPr sz="1200">
        <a:latin typeface="+mj-lt"/>
        <a:ea typeface="+mj-ea"/>
        <a:cs typeface="+mj-cs"/>
        <a:sym typeface="Aptos"/>
      </a:defRPr>
    </a:lvl8pPr>
    <a:lvl9pPr indent="1828800" latinLnBrk="0">
      <a:defRPr sz="1200">
        <a:latin typeface="+mj-lt"/>
        <a:ea typeface="+mj-ea"/>
        <a:cs typeface="+mj-cs"/>
        <a:sym typeface="Aptos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1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30" name="Body Level One…"/>
          <p:cNvSpPr txBox="1"/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757575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757575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757575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757575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757575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9" name="Body Level One…"/>
          <p:cNvSpPr txBox="1"/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/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8" name="Body Level One…"/>
          <p:cNvSpPr txBox="1"/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b="1" sz="2400"/>
            </a:lvl1pPr>
            <a:lvl2pPr marL="0" indent="457200">
              <a:buSzTx/>
              <a:buFontTx/>
              <a:buNone/>
              <a:defRPr b="1" sz="2400"/>
            </a:lvl2pPr>
            <a:lvl3pPr marL="0" indent="914400">
              <a:buSzTx/>
              <a:buFontTx/>
              <a:buNone/>
              <a:defRPr b="1" sz="2400"/>
            </a:lvl3pPr>
            <a:lvl4pPr marL="0" indent="1371600">
              <a:buSzTx/>
              <a:buFontTx/>
              <a:buNone/>
              <a:defRPr b="1" sz="2400"/>
            </a:lvl4pPr>
            <a:lvl5pPr marL="0" indent="1828800">
              <a:buSzTx/>
              <a:buFontTx/>
              <a:buNone/>
              <a:defRPr b="1"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Segnaposto testo 4"/>
          <p:cNvSpPr/>
          <p:nvPr>
            <p:ph type="body" sz="quarter" idx="21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b="1" sz="2400"/>
            </a:pPr>
          </a:p>
        </p:txBody>
      </p:sp>
      <p:sp>
        <p:nvSpPr>
          <p:cNvPr id="5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/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/>
            <a:r>
              <a:t>Title Text</a:t>
            </a:r>
          </a:p>
        </p:txBody>
      </p:sp>
      <p:sp>
        <p:nvSpPr>
          <p:cNvPr id="73" name="Body Level One…"/>
          <p:cNvSpPr txBox="1"/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Segnaposto testo 3"/>
          <p:cNvSpPr/>
          <p:nvPr>
            <p:ph type="body" sz="quarter" idx="21"/>
          </p:nvPr>
        </p:nvSpPr>
        <p:spPr>
          <a:xfrm>
            <a:off x="839787" y="2057400"/>
            <a:ext cx="3932238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</a:p>
        </p:txBody>
      </p:sp>
      <p:sp>
        <p:nvSpPr>
          <p:cNvPr id="7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/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/>
            <a:r>
              <a:t>Title Text</a:t>
            </a:r>
          </a:p>
        </p:txBody>
      </p:sp>
      <p:sp>
        <p:nvSpPr>
          <p:cNvPr id="83" name="Segnaposto immagine 2"/>
          <p:cNvSpPr/>
          <p:nvPr>
            <p:ph type="pic" sz="half" idx="2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84" name="Body Level One…"/>
          <p:cNvSpPr txBox="1"/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1080144" y="6404292"/>
            <a:ext cx="273657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757575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Aptos Display"/>
          <a:ea typeface="Aptos Display"/>
          <a:cs typeface="Aptos Display"/>
          <a:sym typeface="Aptos Display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Aptos Display"/>
          <a:ea typeface="Aptos Display"/>
          <a:cs typeface="Aptos Display"/>
          <a:sym typeface="Aptos Display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Aptos Display"/>
          <a:ea typeface="Aptos Display"/>
          <a:cs typeface="Aptos Display"/>
          <a:sym typeface="Aptos Display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Aptos Display"/>
          <a:ea typeface="Aptos Display"/>
          <a:cs typeface="Aptos Display"/>
          <a:sym typeface="Aptos Display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Aptos Display"/>
          <a:ea typeface="Aptos Display"/>
          <a:cs typeface="Aptos Display"/>
          <a:sym typeface="Aptos Display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Aptos Display"/>
          <a:ea typeface="Aptos Display"/>
          <a:cs typeface="Aptos Display"/>
          <a:sym typeface="Aptos Display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Aptos Display"/>
          <a:ea typeface="Aptos Display"/>
          <a:cs typeface="Aptos Display"/>
          <a:sym typeface="Aptos Display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Aptos Display"/>
          <a:ea typeface="Aptos Display"/>
          <a:cs typeface="Aptos Display"/>
          <a:sym typeface="Aptos Display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Aptos Display"/>
          <a:ea typeface="Aptos Display"/>
          <a:cs typeface="Aptos Display"/>
          <a:sym typeface="Aptos Display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Aptos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Aptos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Aptos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Aptos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Aptos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Aptos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Aptos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Aptos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Aptos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ptos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ptos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ptos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ptos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ptos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ptos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ptos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ptos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pto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itolo 1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95" name="Sottotitolo 2"/>
          <p:cNvSpPr txBox="1"/>
          <p:nvPr>
            <p:ph type="subTitle" sz="quarter" idx="1"/>
          </p:nvPr>
        </p:nvSpPr>
        <p:spPr>
          <a:xfrm>
            <a:off x="1524000" y="3602037"/>
            <a:ext cx="9144000" cy="1655762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96" name="Rettangolo 4"/>
          <p:cNvSpPr/>
          <p:nvPr/>
        </p:nvSpPr>
        <p:spPr>
          <a:xfrm>
            <a:off x="-293" y="-207819"/>
            <a:ext cx="12192293" cy="7065820"/>
          </a:xfrm>
          <a:prstGeom prst="rect">
            <a:avLst/>
          </a:prstGeom>
          <a:solidFill>
            <a:srgbClr val="103B5E"/>
          </a:solidFill>
          <a:ln w="19050">
            <a:solidFill>
              <a:srgbClr val="092937"/>
            </a:solidFill>
            <a:miter/>
          </a:ln>
        </p:spPr>
        <p:txBody>
          <a:bodyPr lIns="45719" rIns="45719" anchor="ctr"/>
          <a:lstStyle/>
          <a:p>
            <a:pPr algn="ctr" defTabSz="914178">
              <a:defRPr sz="1700">
                <a:solidFill>
                  <a:srgbClr val="FFFFFF"/>
                </a:solidFill>
              </a:defRPr>
            </a:pPr>
          </a:p>
        </p:txBody>
      </p:sp>
      <p:pic>
        <p:nvPicPr>
          <p:cNvPr id="97" name="Immagine 6" descr="Immagine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638293" y="4565513"/>
            <a:ext cx="1476827" cy="2215241"/>
          </a:xfrm>
          <a:prstGeom prst="rect">
            <a:avLst/>
          </a:prstGeom>
          <a:ln w="12700">
            <a:miter lim="400000"/>
          </a:ln>
        </p:spPr>
      </p:pic>
      <p:sp>
        <p:nvSpPr>
          <p:cNvPr id="98" name="CasellaDiTesto 18"/>
          <p:cNvSpPr txBox="1"/>
          <p:nvPr/>
        </p:nvSpPr>
        <p:spPr>
          <a:xfrm>
            <a:off x="4197417" y="2352992"/>
            <a:ext cx="7415262" cy="1564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2400">
                <a:solidFill>
                  <a:srgbClr val="FFFFFF"/>
                </a:solidFill>
              </a:defRPr>
            </a:pPr>
            <a:r>
              <a:t>Guido P.P. Bortoni</a:t>
            </a:r>
          </a:p>
          <a:p>
            <a:pPr>
              <a:defRPr i="1" sz="2400">
                <a:solidFill>
                  <a:srgbClr val="FFFFFF"/>
                </a:solidFill>
              </a:defRPr>
            </a:pPr>
            <a:r>
              <a:t>Presidente CESI</a:t>
            </a:r>
          </a:p>
          <a:p>
            <a:pPr>
              <a:defRPr i="1" sz="2400">
                <a:solidFill>
                  <a:srgbClr val="FFFFFF"/>
                </a:solidFill>
              </a:defRPr>
            </a:pPr>
            <a:r>
              <a:t>Presidente AEIT Milano </a:t>
            </a:r>
          </a:p>
          <a:p>
            <a:pPr>
              <a:defRPr i="1" sz="2400">
                <a:solidFill>
                  <a:srgbClr val="FFFFFF"/>
                </a:solidFill>
              </a:defRPr>
            </a:pPr>
            <a:r>
              <a:t>vice-presidente FAST</a:t>
            </a:r>
          </a:p>
        </p:txBody>
      </p:sp>
      <p:grpSp>
        <p:nvGrpSpPr>
          <p:cNvPr id="101" name="pasted-movie.png"/>
          <p:cNvGrpSpPr/>
          <p:nvPr/>
        </p:nvGrpSpPr>
        <p:grpSpPr>
          <a:xfrm>
            <a:off x="1766759" y="2224754"/>
            <a:ext cx="2146329" cy="1967792"/>
            <a:chOff x="0" y="0"/>
            <a:chExt cx="2146327" cy="1967791"/>
          </a:xfrm>
        </p:grpSpPr>
        <p:pic>
          <p:nvPicPr>
            <p:cNvPr id="100" name="pasted-movie.png" descr="pasted-movie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27000" y="88900"/>
              <a:ext cx="1892328" cy="1637592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99" name="pasted-movie.png" descr="pasted-movie.png"/>
            <p:cNvPicPr>
              <a:picLocks noChangeAspect="0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2146328" cy="1967792"/>
            </a:xfrm>
            <a:prstGeom prst="rect">
              <a:avLst/>
            </a:prstGeom>
            <a:effectLst/>
          </p:spPr>
        </p:pic>
      </p:grpSp>
      <p:grpSp>
        <p:nvGrpSpPr>
          <p:cNvPr id="104" name="pasted-movie.png"/>
          <p:cNvGrpSpPr/>
          <p:nvPr/>
        </p:nvGrpSpPr>
        <p:grpSpPr>
          <a:xfrm>
            <a:off x="4721188" y="8555523"/>
            <a:ext cx="3456519" cy="3653823"/>
            <a:chOff x="0" y="0"/>
            <a:chExt cx="3456518" cy="3653821"/>
          </a:xfrm>
        </p:grpSpPr>
        <p:pic>
          <p:nvPicPr>
            <p:cNvPr id="103" name="pasted-movie.png" descr="pasted-movie.pn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27000" y="88900"/>
              <a:ext cx="3202519" cy="3323622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02" name="pasted-movie.png" descr="pasted-movie.png"/>
            <p:cNvPicPr>
              <a:picLocks noChangeAspect="0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0" y="0"/>
              <a:ext cx="3456519" cy="3653822"/>
            </a:xfrm>
            <a:prstGeom prst="rect">
              <a:avLst/>
            </a:prstGeom>
            <a:effectLst/>
          </p:spPr>
        </p:pic>
      </p:grpSp>
      <p:sp>
        <p:nvSpPr>
          <p:cNvPr id="105" name="International AI Day…"/>
          <p:cNvSpPr txBox="1"/>
          <p:nvPr/>
        </p:nvSpPr>
        <p:spPr>
          <a:xfrm>
            <a:off x="712985" y="-15077"/>
            <a:ext cx="2298078" cy="739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defTabSz="914178">
              <a:defRPr b="1" sz="1400">
                <a:solidFill>
                  <a:srgbClr val="FFC000"/>
                </a:solidFill>
              </a:defRPr>
            </a:pPr>
            <a:r>
              <a:t>International AI Day </a:t>
            </a:r>
          </a:p>
          <a:p>
            <a:pPr defTabSz="914178">
              <a:defRPr b="1" sz="1400">
                <a:solidFill>
                  <a:srgbClr val="FFC000"/>
                </a:solidFill>
              </a:defRPr>
            </a:pPr>
            <a:r>
              <a:t>July 4th</a:t>
            </a:r>
            <a:br/>
            <a:r>
              <a:rPr b="0" i="1">
                <a:solidFill>
                  <a:srgbClr val="FFFFFF"/>
                </a:solidFill>
              </a:rPr>
              <a:t>Accendere il futuro, insieme</a:t>
            </a:r>
          </a:p>
        </p:txBody>
      </p:sp>
      <p:grpSp>
        <p:nvGrpSpPr>
          <p:cNvPr id="108" name="pasted-movie.png"/>
          <p:cNvGrpSpPr/>
          <p:nvPr/>
        </p:nvGrpSpPr>
        <p:grpSpPr>
          <a:xfrm>
            <a:off x="1785823" y="4340062"/>
            <a:ext cx="2108201" cy="1968501"/>
            <a:chOff x="0" y="0"/>
            <a:chExt cx="2108200" cy="1968500"/>
          </a:xfrm>
        </p:grpSpPr>
        <p:pic>
          <p:nvPicPr>
            <p:cNvPr id="107" name="pasted-movie.png" descr="pasted-movie.png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203200" y="203200"/>
              <a:ext cx="1701800" cy="1524000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06" name="pasted-movie.png" descr="pasted-movie.png"/>
            <p:cNvPicPr>
              <a:picLocks noChangeAspect="0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0" y="0"/>
              <a:ext cx="2108200" cy="1968500"/>
            </a:xfrm>
            <a:prstGeom prst="rect">
              <a:avLst/>
            </a:prstGeom>
            <a:effectLst/>
          </p:spPr>
        </p:pic>
      </p:grpSp>
      <p:sp>
        <p:nvSpPr>
          <p:cNvPr id="109" name="CasellaDiTesto 18"/>
          <p:cNvSpPr txBox="1"/>
          <p:nvPr/>
        </p:nvSpPr>
        <p:spPr>
          <a:xfrm>
            <a:off x="4197417" y="4543262"/>
            <a:ext cx="7415262" cy="1196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2400">
                <a:solidFill>
                  <a:srgbClr val="FFFFFF"/>
                </a:solidFill>
              </a:defRPr>
            </a:pPr>
            <a:r>
              <a:t>Carlo Paris </a:t>
            </a:r>
          </a:p>
          <a:p>
            <a:pPr>
              <a:defRPr i="1" sz="2400">
                <a:solidFill>
                  <a:srgbClr val="FFFFFF"/>
                </a:solidFill>
              </a:defRPr>
            </a:pPr>
            <a:r>
              <a:t>Consiglio di Amministrazione di ENAV</a:t>
            </a:r>
          </a:p>
          <a:p>
            <a:pPr>
              <a:defRPr i="1" sz="2400">
                <a:solidFill>
                  <a:srgbClr val="FFFFFF"/>
                </a:solidFill>
              </a:defRPr>
            </a:pPr>
            <a:r>
              <a:t>già Presidente del Comitato Sostenibilità ENAV</a:t>
            </a:r>
          </a:p>
        </p:txBody>
      </p:sp>
      <p:pic>
        <p:nvPicPr>
          <p:cNvPr id="110" name="pasted-movie.png" descr="pasted-movie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246947" y="4525482"/>
            <a:ext cx="1476828" cy="516096"/>
          </a:xfrm>
          <a:prstGeom prst="rect">
            <a:avLst/>
          </a:prstGeom>
          <a:ln w="12700">
            <a:miter lim="400000"/>
          </a:ln>
        </p:spPr>
      </p:pic>
      <p:pic>
        <p:nvPicPr>
          <p:cNvPr id="111" name="pasted-movie.png" descr="pasted-movie.png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222103" y="2321790"/>
            <a:ext cx="1260327" cy="625819"/>
          </a:xfrm>
          <a:prstGeom prst="rect">
            <a:avLst/>
          </a:prstGeom>
          <a:ln w="12700">
            <a:miter lim="400000"/>
          </a:ln>
        </p:spPr>
      </p:pic>
      <p:pic>
        <p:nvPicPr>
          <p:cNvPr id="112" name="pasted-movie.png" descr="pasted-movie.png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10468612" y="-6350"/>
            <a:ext cx="1570988" cy="1036639"/>
          </a:xfrm>
          <a:prstGeom prst="rect">
            <a:avLst/>
          </a:prstGeom>
          <a:ln w="12700">
            <a:miter lim="400000"/>
          </a:ln>
        </p:spPr>
      </p:pic>
      <p:pic>
        <p:nvPicPr>
          <p:cNvPr id="113" name="pasted-movie.png" descr="pasted-movie.png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-6039" y="15259"/>
            <a:ext cx="708162" cy="625818"/>
          </a:xfrm>
          <a:prstGeom prst="rect">
            <a:avLst/>
          </a:prstGeom>
          <a:ln w="12700">
            <a:miter lim="400000"/>
          </a:ln>
        </p:spPr>
      </p:pic>
      <p:sp>
        <p:nvSpPr>
          <p:cNvPr id="114" name="Intelligenza Artificiale e sostenibilità"/>
          <p:cNvSpPr txBox="1"/>
          <p:nvPr/>
        </p:nvSpPr>
        <p:spPr>
          <a:xfrm>
            <a:off x="1371729" y="775893"/>
            <a:ext cx="8863767" cy="764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90000"/>
              </a:lnSpc>
              <a:defRPr sz="4400">
                <a:solidFill>
                  <a:srgbClr val="FFFFFF"/>
                </a:solidFill>
                <a:latin typeface="Aptos Display"/>
                <a:ea typeface="Aptos Display"/>
                <a:cs typeface="Aptos Display"/>
                <a:sym typeface="Aptos Display"/>
              </a:defRPr>
            </a:lvl1pPr>
          </a:lstStyle>
          <a:p>
            <a:pPr/>
            <a:r>
              <a:t>Intelligenza Artificiale e sostenibilità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Tema di Office">
  <a:themeElements>
    <a:clrScheme name="Tema di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0000FF"/>
      </a:hlink>
      <a:folHlink>
        <a:srgbClr val="FF00FF"/>
      </a:folHlink>
    </a:clrScheme>
    <a:fontScheme name="Tema di Office">
      <a:majorFont>
        <a:latin typeface="Aptos"/>
        <a:ea typeface="Aptos"/>
        <a:cs typeface="Aptos"/>
      </a:majorFont>
      <a:minorFont>
        <a:latin typeface="Helvetica"/>
        <a:ea typeface="Helvetica"/>
        <a:cs typeface="Helvetica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905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pto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905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pto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Tema di Office">
  <a:themeElements>
    <a:clrScheme name="Tema di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0000FF"/>
      </a:hlink>
      <a:folHlink>
        <a:srgbClr val="FF00FF"/>
      </a:folHlink>
    </a:clrScheme>
    <a:fontScheme name="Tema di Office">
      <a:majorFont>
        <a:latin typeface="Aptos"/>
        <a:ea typeface="Aptos"/>
        <a:cs typeface="Aptos"/>
      </a:majorFont>
      <a:minorFont>
        <a:latin typeface="Helvetica"/>
        <a:ea typeface="Helvetica"/>
        <a:cs typeface="Helvetica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905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pto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905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pto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