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8" name="Shape 17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10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10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11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3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wl of salad with fried rice, boiled eggs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Bowl with salmon cakes, salad and houmo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Bowl of pappardelle pasta with parsley butter, roasted hazelnuts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wl of salad with fried rice, boiled eggs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itle Text"/>
          <p:cNvSpPr txBox="1"/>
          <p:nvPr>
            <p:ph type="title"/>
          </p:nvPr>
        </p:nvSpPr>
        <p:spPr>
          <a:xfrm>
            <a:off x="3048000" y="2244725"/>
            <a:ext cx="18288000" cy="4775201"/>
          </a:xfrm>
          <a:prstGeom prst="rect">
            <a:avLst/>
          </a:prstGeom>
        </p:spPr>
        <p:txBody>
          <a:bodyPr lIns="91439" tIns="91439" rIns="91439" bIns="91439" anchor="b"/>
          <a:lstStyle>
            <a:lvl1pPr algn="ctr" defTabSz="1828800">
              <a:lnSpc>
                <a:spcPct val="90000"/>
              </a:lnSpc>
              <a:defRPr b="0" spc="0" sz="12000">
                <a:latin typeface="Aptos Display"/>
                <a:ea typeface="Aptos Display"/>
                <a:cs typeface="Aptos Display"/>
                <a:sym typeface="Aptos Display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0" name="Body Level One…"/>
          <p:cNvSpPr txBox="1"/>
          <p:nvPr>
            <p:ph type="body" sz="quarter" idx="1"/>
          </p:nvPr>
        </p:nvSpPr>
        <p:spPr>
          <a:xfrm>
            <a:off x="3048000" y="7204075"/>
            <a:ext cx="18288000" cy="3311525"/>
          </a:xfrm>
          <a:prstGeom prst="rect">
            <a:avLst/>
          </a:prstGeom>
        </p:spPr>
        <p:txBody>
          <a:bodyPr lIns="91439" tIns="91439" rIns="91439" bIns="91439"/>
          <a:lstStyle>
            <a:lvl1pPr marL="0" indent="0" algn="ctr" defTabSz="1828800">
              <a:spcBef>
                <a:spcPts val="2000"/>
              </a:spcBef>
              <a:buSzTx/>
              <a:buNone/>
              <a:defRPr>
                <a:latin typeface="Aptos"/>
                <a:ea typeface="Aptos"/>
                <a:cs typeface="Aptos"/>
                <a:sym typeface="Aptos"/>
              </a:defRPr>
            </a:lvl1pPr>
            <a:lvl2pPr marL="0" indent="457200" algn="ctr" defTabSz="1828800">
              <a:spcBef>
                <a:spcPts val="2000"/>
              </a:spcBef>
              <a:buSzTx/>
              <a:buNone/>
              <a:defRPr>
                <a:latin typeface="Aptos"/>
                <a:ea typeface="Aptos"/>
                <a:cs typeface="Aptos"/>
                <a:sym typeface="Aptos"/>
              </a:defRPr>
            </a:lvl2pPr>
            <a:lvl3pPr marL="0" indent="914400" algn="ctr" defTabSz="1828800">
              <a:spcBef>
                <a:spcPts val="2000"/>
              </a:spcBef>
              <a:buSzTx/>
              <a:buNone/>
              <a:defRPr>
                <a:latin typeface="Aptos"/>
                <a:ea typeface="Aptos"/>
                <a:cs typeface="Aptos"/>
                <a:sym typeface="Aptos"/>
              </a:defRPr>
            </a:lvl3pPr>
            <a:lvl4pPr marL="0" indent="1371600" algn="ctr" defTabSz="1828800">
              <a:spcBef>
                <a:spcPts val="2000"/>
              </a:spcBef>
              <a:buSzTx/>
              <a:buNone/>
              <a:defRPr>
                <a:latin typeface="Aptos"/>
                <a:ea typeface="Aptos"/>
                <a:cs typeface="Aptos"/>
                <a:sym typeface="Aptos"/>
              </a:defRPr>
            </a:lvl4pPr>
            <a:lvl5pPr marL="0" indent="1828800" algn="ctr" defTabSz="1828800">
              <a:spcBef>
                <a:spcPts val="2000"/>
              </a:spcBef>
              <a:buSzTx/>
              <a:buNone/>
              <a:defRPr>
                <a:latin typeface="Aptos"/>
                <a:ea typeface="Aptos"/>
                <a:cs typeface="Aptos"/>
                <a:sym typeface="Apto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1" name="Slide Number"/>
          <p:cNvSpPr txBox="1"/>
          <p:nvPr>
            <p:ph type="sldNum" sz="quarter" idx="2"/>
          </p:nvPr>
        </p:nvSpPr>
        <p:spPr>
          <a:xfrm>
            <a:off x="22172989" y="12802235"/>
            <a:ext cx="534611" cy="55118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1828800">
              <a:defRPr sz="2400">
                <a:solidFill>
                  <a:srgbClr val="757575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7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olo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1" name="Sottotitolo 2"/>
          <p:cNvSpPr txBox="1"/>
          <p:nvPr>
            <p:ph type="body" sz="quarter" idx="1"/>
          </p:nvPr>
        </p:nvSpPr>
        <p:spPr>
          <a:xfrm>
            <a:off x="3048000" y="7204075"/>
            <a:ext cx="18288000" cy="3311523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2" name="Rettangolo 4"/>
          <p:cNvSpPr/>
          <p:nvPr/>
        </p:nvSpPr>
        <p:spPr>
          <a:xfrm>
            <a:off x="-585" y="-415637"/>
            <a:ext cx="24384584" cy="14131638"/>
          </a:xfrm>
          <a:prstGeom prst="rect">
            <a:avLst/>
          </a:prstGeom>
          <a:solidFill>
            <a:srgbClr val="103B5E"/>
          </a:solidFill>
          <a:ln w="38100">
            <a:solidFill>
              <a:srgbClr val="092937"/>
            </a:solidFill>
            <a:miter/>
          </a:ln>
        </p:spPr>
        <p:txBody>
          <a:bodyPr tIns="91439" bIns="91439" anchor="ctr"/>
          <a:lstStyle/>
          <a:p>
            <a:pPr algn="ctr" defTabSz="1828357">
              <a:lnSpc>
                <a:spcPct val="100000"/>
              </a:lnSpc>
              <a:spcBef>
                <a:spcPts val="0"/>
              </a:spcBef>
              <a:defRPr sz="3400">
                <a:solidFill>
                  <a:srgbClr val="FFFFFF"/>
                </a:solidFill>
                <a:latin typeface="Aptos"/>
                <a:ea typeface="Aptos"/>
                <a:cs typeface="Aptos"/>
                <a:sym typeface="Aptos"/>
              </a:defRPr>
            </a:pPr>
          </a:p>
        </p:txBody>
      </p:sp>
      <p:pic>
        <p:nvPicPr>
          <p:cNvPr id="183" name="Immagine 6" descr="Immagin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276586" y="9131027"/>
            <a:ext cx="2953654" cy="4430481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CasellaDiTesto 18"/>
          <p:cNvSpPr txBox="1"/>
          <p:nvPr/>
        </p:nvSpPr>
        <p:spPr>
          <a:xfrm>
            <a:off x="8115434" y="4147580"/>
            <a:ext cx="14830522" cy="3129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defTabSz="1828800">
              <a:lnSpc>
                <a:spcPct val="100000"/>
              </a:lnSpc>
              <a:spcBef>
                <a:spcPts val="0"/>
              </a:spcBef>
              <a:defRPr>
                <a:solidFill>
                  <a:srgbClr val="FFFFFF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Luca Mari </a:t>
            </a:r>
          </a:p>
          <a:p>
            <a:pPr defTabSz="1828800">
              <a:lnSpc>
                <a:spcPct val="100000"/>
              </a:lnSpc>
              <a:spcBef>
                <a:spcPts val="0"/>
              </a:spcBef>
              <a:defRPr>
                <a:solidFill>
                  <a:srgbClr val="FFFFFF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Professore ordinario © UNIVERSITA' CARLO CATTANEO - LIUC</a:t>
            </a:r>
          </a:p>
          <a:p>
            <a:pPr defTabSz="1828800">
              <a:lnSpc>
                <a:spcPct val="100000"/>
              </a:lnSpc>
              <a:spcBef>
                <a:spcPts val="0"/>
              </a:spcBef>
              <a:defRPr>
                <a:solidFill>
                  <a:srgbClr val="FFFFFF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Divulgatore scientifico</a:t>
            </a:r>
          </a:p>
        </p:txBody>
      </p:sp>
      <p:grpSp>
        <p:nvGrpSpPr>
          <p:cNvPr id="187" name="pasted-movie.png"/>
          <p:cNvGrpSpPr/>
          <p:nvPr/>
        </p:nvGrpSpPr>
        <p:grpSpPr>
          <a:xfrm>
            <a:off x="9480477" y="17149147"/>
            <a:ext cx="6836837" cy="7206044"/>
            <a:chOff x="0" y="0"/>
            <a:chExt cx="6836836" cy="7206043"/>
          </a:xfrm>
        </p:grpSpPr>
        <p:pic>
          <p:nvPicPr>
            <p:cNvPr id="186" name="pasted-movie.png" descr="pasted-movi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15900" y="139700"/>
              <a:ext cx="6405037" cy="664724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5" name="pasted-movie.png" descr="pasted-movie.png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6836837" cy="7206044"/>
            </a:xfrm>
            <a:prstGeom prst="rect">
              <a:avLst/>
            </a:prstGeom>
            <a:effectLst/>
          </p:spPr>
        </p:pic>
      </p:grpSp>
      <p:sp>
        <p:nvSpPr>
          <p:cNvPr id="188" name="International AI Day…"/>
          <p:cNvSpPr txBox="1"/>
          <p:nvPr/>
        </p:nvSpPr>
        <p:spPr>
          <a:xfrm>
            <a:off x="1425970" y="-30153"/>
            <a:ext cx="4583456" cy="1478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357">
              <a:lnSpc>
                <a:spcPct val="100000"/>
              </a:lnSpc>
              <a:spcBef>
                <a:spcPts val="0"/>
              </a:spcBef>
              <a:defRPr b="1" sz="2800">
                <a:solidFill>
                  <a:srgbClr val="FFC000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International AI Day </a:t>
            </a:r>
          </a:p>
          <a:p>
            <a:pPr defTabSz="1828357">
              <a:lnSpc>
                <a:spcPct val="100000"/>
              </a:lnSpc>
              <a:spcBef>
                <a:spcPts val="0"/>
              </a:spcBef>
              <a:defRPr b="1" sz="2800">
                <a:solidFill>
                  <a:srgbClr val="FFC000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July 4th</a:t>
            </a:r>
            <a:br/>
            <a:r>
              <a:rPr b="0" i="1">
                <a:solidFill>
                  <a:srgbClr val="FFFFFF"/>
                </a:solidFill>
              </a:rPr>
              <a:t>Accendere il futuro, insieme</a:t>
            </a:r>
          </a:p>
        </p:txBody>
      </p:sp>
      <p:sp>
        <p:nvSpPr>
          <p:cNvPr id="189" name="CasellaDiTesto 18"/>
          <p:cNvSpPr txBox="1"/>
          <p:nvPr/>
        </p:nvSpPr>
        <p:spPr>
          <a:xfrm>
            <a:off x="9436234" y="8794424"/>
            <a:ext cx="14830522" cy="2392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defTabSz="1828800">
              <a:lnSpc>
                <a:spcPct val="100000"/>
              </a:lnSpc>
              <a:spcBef>
                <a:spcPts val="0"/>
              </a:spcBef>
              <a:defRPr>
                <a:solidFill>
                  <a:srgbClr val="FFFFFF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Mauro Pelucchi  </a:t>
            </a:r>
          </a:p>
          <a:p>
            <a:pPr defTabSz="1828800">
              <a:lnSpc>
                <a:spcPct val="100000"/>
              </a:lnSpc>
              <a:spcBef>
                <a:spcPts val="0"/>
              </a:spcBef>
              <a:defRPr>
                <a:solidFill>
                  <a:srgbClr val="FFFFFF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CROIL,  Univ. di Bergamo e Milano Bicocca, </a:t>
            </a:r>
          </a:p>
          <a:p>
            <a:pPr defTabSz="1828800">
              <a:lnSpc>
                <a:spcPct val="100000"/>
              </a:lnSpc>
              <a:spcBef>
                <a:spcPts val="0"/>
              </a:spcBef>
              <a:defRPr>
                <a:solidFill>
                  <a:srgbClr val="FFFFFF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Head of Global Data Science Lightcast</a:t>
            </a:r>
          </a:p>
        </p:txBody>
      </p:sp>
      <p:pic>
        <p:nvPicPr>
          <p:cNvPr id="190" name="pasted-movie.png" descr="pasted-movi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937224" y="-12700"/>
            <a:ext cx="3141976" cy="20732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1" name="pasted-movie.png" descr="pasted-movi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12078" y="30518"/>
            <a:ext cx="1416324" cy="1251636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Intelligenza Artificiale per la competitività"/>
          <p:cNvSpPr txBox="1"/>
          <p:nvPr/>
        </p:nvSpPr>
        <p:spPr>
          <a:xfrm>
            <a:off x="2055380" y="1895956"/>
            <a:ext cx="20260540" cy="1529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defTabSz="1828800">
              <a:spcBef>
                <a:spcPts val="0"/>
              </a:spcBef>
              <a:defRPr sz="8800">
                <a:solidFill>
                  <a:srgbClr val="FFFFFF"/>
                </a:solidFill>
                <a:latin typeface="Aptos Display"/>
                <a:ea typeface="Aptos Display"/>
                <a:cs typeface="Aptos Display"/>
                <a:sym typeface="Aptos Display"/>
              </a:defRPr>
            </a:lvl1pPr>
          </a:lstStyle>
          <a:p>
            <a:pPr/>
            <a:r>
              <a:t>Intelligenza Artificiale per la competitività</a:t>
            </a:r>
          </a:p>
        </p:txBody>
      </p:sp>
      <p:grpSp>
        <p:nvGrpSpPr>
          <p:cNvPr id="195" name="pasted-movie.png"/>
          <p:cNvGrpSpPr/>
          <p:nvPr/>
        </p:nvGrpSpPr>
        <p:grpSpPr>
          <a:xfrm>
            <a:off x="4108525" y="4350780"/>
            <a:ext cx="3142645" cy="3533141"/>
            <a:chOff x="0" y="0"/>
            <a:chExt cx="3142644" cy="3533140"/>
          </a:xfrm>
        </p:grpSpPr>
        <p:pic>
          <p:nvPicPr>
            <p:cNvPr id="194" name="pasted-movie.png" descr="pasted-movie.pn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203200" y="203200"/>
              <a:ext cx="2736245" cy="308864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3" name="pasted-movie.png" descr="pasted-movie.png"/>
            <p:cNvPicPr>
              <a:picLocks noChangeAspect="0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-1"/>
              <a:ext cx="3142645" cy="3533142"/>
            </a:xfrm>
            <a:prstGeom prst="rect">
              <a:avLst/>
            </a:prstGeom>
            <a:effectLst/>
          </p:spPr>
        </p:pic>
      </p:grpSp>
      <p:grpSp>
        <p:nvGrpSpPr>
          <p:cNvPr id="198" name="pasted-movie.png"/>
          <p:cNvGrpSpPr/>
          <p:nvPr/>
        </p:nvGrpSpPr>
        <p:grpSpPr>
          <a:xfrm>
            <a:off x="5486400" y="9050964"/>
            <a:ext cx="3073400" cy="3314701"/>
            <a:chOff x="0" y="0"/>
            <a:chExt cx="3073400" cy="3314700"/>
          </a:xfrm>
        </p:grpSpPr>
        <p:pic>
          <p:nvPicPr>
            <p:cNvPr id="197" name="pasted-movie.png" descr="pasted-movie.png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203200" y="203200"/>
              <a:ext cx="2667000" cy="28702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6" name="pasted-movie.png" descr="pasted-movie.png"/>
            <p:cNvPicPr>
              <a:picLocks noChangeAspect="0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0" y="0"/>
              <a:ext cx="3073400" cy="3314700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