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13716000" cx="24384000"/>
  <p:notesSz cx="6858000" cy="9144000"/>
  <p:embeddedFontLst>
    <p:embeddedFont>
      <p:font typeface="Helvetica Neue"/>
      <p:regular r:id="rId15"/>
      <p:bold r:id="rId16"/>
      <p:italic r:id="rId17"/>
      <p:boldItalic r:id="rId18"/>
    </p:embeddedFont>
    <p:embeddedFont>
      <p:font typeface="Helvetica Neue Light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3" roundtripDataSignature="AMtx7mjtDi7lAYs21E0tSSEuNPfZE/uI8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HelveticaNeueLight-bold.fntdata"/><Relationship Id="rId22" Type="http://schemas.openxmlformats.org/officeDocument/2006/relationships/font" Target="fonts/HelveticaNeueLight-boldItalic.fntdata"/><Relationship Id="rId21" Type="http://schemas.openxmlformats.org/officeDocument/2006/relationships/font" Target="fonts/HelveticaNeueLight-italic.fntdata"/><Relationship Id="rId23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font" Target="fonts/HelveticaNeue-regular.fntdata"/><Relationship Id="rId14" Type="http://schemas.openxmlformats.org/officeDocument/2006/relationships/slide" Target="slides/slide10.xml"/><Relationship Id="rId17" Type="http://schemas.openxmlformats.org/officeDocument/2006/relationships/font" Target="fonts/HelveticaNeue-italic.fntdata"/><Relationship Id="rId16" Type="http://schemas.openxmlformats.org/officeDocument/2006/relationships/font" Target="fonts/HelveticaNeue-bold.fntdata"/><Relationship Id="rId19" Type="http://schemas.openxmlformats.org/officeDocument/2006/relationships/font" Target="fonts/HelveticaNeueLight-regular.fntdata"/><Relationship Id="rId18" Type="http://schemas.openxmlformats.org/officeDocument/2006/relationships/font" Target="fonts/HelveticaNeue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28600" lvl="6" marL="3200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28600" lvl="7" marL="3657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28600" lvl="8" marL="4114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8" name="Google Shape;218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36c273f39a9_0_6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9" name="Google Shape;289;g36c273f39a9_0_6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4" name="Google Shape;224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0" name="Google Shape;230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0" name="Google Shape;240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36c273f39a9_0_2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9" name="Google Shape;249;g36c273f39a9_0_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36c273f39a9_0_3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0" name="Google Shape;260;g36c273f39a9_0_3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36c273f39a9_0_5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8" name="Google Shape;268;g36c273f39a9_0_5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6c273f39a9_0_7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6" name="Google Shape;276;g36c273f39a9_0_7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36c273f39a9_0_5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2" name="Google Shape;282;g36c273f39a9_0_5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4.png"/><Relationship Id="rId4" Type="http://schemas.openxmlformats.org/officeDocument/2006/relationships/image" Target="../media/image20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15.png"/><Relationship Id="rId4" Type="http://schemas.openxmlformats.org/officeDocument/2006/relationships/image" Target="../media/image3.png"/><Relationship Id="rId9" Type="http://schemas.openxmlformats.org/officeDocument/2006/relationships/image" Target="../media/image10.png"/><Relationship Id="rId5" Type="http://schemas.openxmlformats.org/officeDocument/2006/relationships/image" Target="../media/image13.png"/><Relationship Id="rId6" Type="http://schemas.openxmlformats.org/officeDocument/2006/relationships/image" Target="../media/image9.png"/><Relationship Id="rId7" Type="http://schemas.openxmlformats.org/officeDocument/2006/relationships/image" Target="../media/image8.png"/><Relationship Id="rId8" Type="http://schemas.openxmlformats.org/officeDocument/2006/relationships/image" Target="../media/image7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15.png"/><Relationship Id="rId4" Type="http://schemas.openxmlformats.org/officeDocument/2006/relationships/image" Target="../media/image3.png"/><Relationship Id="rId9" Type="http://schemas.openxmlformats.org/officeDocument/2006/relationships/image" Target="../media/image10.png"/><Relationship Id="rId5" Type="http://schemas.openxmlformats.org/officeDocument/2006/relationships/image" Target="../media/image13.png"/><Relationship Id="rId6" Type="http://schemas.openxmlformats.org/officeDocument/2006/relationships/image" Target="../media/image9.png"/><Relationship Id="rId7" Type="http://schemas.openxmlformats.org/officeDocument/2006/relationships/image" Target="../media/image8.png"/><Relationship Id="rId8" Type="http://schemas.openxmlformats.org/officeDocument/2006/relationships/image" Target="../media/image7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15.png"/><Relationship Id="rId4" Type="http://schemas.openxmlformats.org/officeDocument/2006/relationships/image" Target="../media/image3.png"/><Relationship Id="rId9" Type="http://schemas.openxmlformats.org/officeDocument/2006/relationships/image" Target="../media/image10.png"/><Relationship Id="rId5" Type="http://schemas.openxmlformats.org/officeDocument/2006/relationships/image" Target="../media/image13.png"/><Relationship Id="rId6" Type="http://schemas.openxmlformats.org/officeDocument/2006/relationships/image" Target="../media/image9.png"/><Relationship Id="rId7" Type="http://schemas.openxmlformats.org/officeDocument/2006/relationships/image" Target="../media/image8.png"/><Relationship Id="rId8" Type="http://schemas.openxmlformats.org/officeDocument/2006/relationships/image" Target="../media/image7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15.png"/><Relationship Id="rId4" Type="http://schemas.openxmlformats.org/officeDocument/2006/relationships/image" Target="../media/image3.png"/><Relationship Id="rId9" Type="http://schemas.openxmlformats.org/officeDocument/2006/relationships/image" Target="../media/image10.png"/><Relationship Id="rId5" Type="http://schemas.openxmlformats.org/officeDocument/2006/relationships/image" Target="../media/image13.png"/><Relationship Id="rId6" Type="http://schemas.openxmlformats.org/officeDocument/2006/relationships/image" Target="../media/image9.png"/><Relationship Id="rId7" Type="http://schemas.openxmlformats.org/officeDocument/2006/relationships/image" Target="../media/image8.png"/><Relationship Id="rId8" Type="http://schemas.openxmlformats.org/officeDocument/2006/relationships/image" Target="../media/image7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15.png"/><Relationship Id="rId4" Type="http://schemas.openxmlformats.org/officeDocument/2006/relationships/image" Target="../media/image3.png"/><Relationship Id="rId9" Type="http://schemas.openxmlformats.org/officeDocument/2006/relationships/image" Target="../media/image10.png"/><Relationship Id="rId5" Type="http://schemas.openxmlformats.org/officeDocument/2006/relationships/image" Target="../media/image13.png"/><Relationship Id="rId6" Type="http://schemas.openxmlformats.org/officeDocument/2006/relationships/image" Target="../media/image9.png"/><Relationship Id="rId7" Type="http://schemas.openxmlformats.org/officeDocument/2006/relationships/image" Target="../media/image8.png"/><Relationship Id="rId8" Type="http://schemas.openxmlformats.org/officeDocument/2006/relationships/image" Target="../media/image7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15.png"/><Relationship Id="rId4" Type="http://schemas.openxmlformats.org/officeDocument/2006/relationships/image" Target="../media/image3.png"/><Relationship Id="rId9" Type="http://schemas.openxmlformats.org/officeDocument/2006/relationships/image" Target="../media/image10.png"/><Relationship Id="rId5" Type="http://schemas.openxmlformats.org/officeDocument/2006/relationships/image" Target="../media/image13.png"/><Relationship Id="rId6" Type="http://schemas.openxmlformats.org/officeDocument/2006/relationships/image" Target="../media/image9.png"/><Relationship Id="rId7" Type="http://schemas.openxmlformats.org/officeDocument/2006/relationships/image" Target="../media/image8.png"/><Relationship Id="rId8" Type="http://schemas.openxmlformats.org/officeDocument/2006/relationships/image" Target="../media/image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15.png"/><Relationship Id="rId4" Type="http://schemas.openxmlformats.org/officeDocument/2006/relationships/image" Target="../media/image3.png"/><Relationship Id="rId9" Type="http://schemas.openxmlformats.org/officeDocument/2006/relationships/image" Target="../media/image10.png"/><Relationship Id="rId5" Type="http://schemas.openxmlformats.org/officeDocument/2006/relationships/image" Target="../media/image13.png"/><Relationship Id="rId6" Type="http://schemas.openxmlformats.org/officeDocument/2006/relationships/image" Target="../media/image9.png"/><Relationship Id="rId7" Type="http://schemas.openxmlformats.org/officeDocument/2006/relationships/image" Target="../media/image8.png"/><Relationship Id="rId8" Type="http://schemas.openxmlformats.org/officeDocument/2006/relationships/image" Target="../media/image7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15.png"/><Relationship Id="rId4" Type="http://schemas.openxmlformats.org/officeDocument/2006/relationships/image" Target="../media/image3.png"/><Relationship Id="rId9" Type="http://schemas.openxmlformats.org/officeDocument/2006/relationships/image" Target="../media/image10.png"/><Relationship Id="rId5" Type="http://schemas.openxmlformats.org/officeDocument/2006/relationships/image" Target="../media/image13.png"/><Relationship Id="rId6" Type="http://schemas.openxmlformats.org/officeDocument/2006/relationships/image" Target="../media/image9.png"/><Relationship Id="rId7" Type="http://schemas.openxmlformats.org/officeDocument/2006/relationships/image" Target="../media/image8.png"/><Relationship Id="rId8" Type="http://schemas.openxmlformats.org/officeDocument/2006/relationships/image" Target="../media/image7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15.png"/><Relationship Id="rId4" Type="http://schemas.openxmlformats.org/officeDocument/2006/relationships/image" Target="../media/image3.png"/><Relationship Id="rId9" Type="http://schemas.openxmlformats.org/officeDocument/2006/relationships/image" Target="../media/image10.png"/><Relationship Id="rId5" Type="http://schemas.openxmlformats.org/officeDocument/2006/relationships/image" Target="../media/image13.png"/><Relationship Id="rId6" Type="http://schemas.openxmlformats.org/officeDocument/2006/relationships/image" Target="../media/image9.png"/><Relationship Id="rId7" Type="http://schemas.openxmlformats.org/officeDocument/2006/relationships/image" Target="../media/image8.png"/><Relationship Id="rId8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showMasterSp="0" type="tx">
  <p:cSld name="TITLE_AND_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2"/>
          <p:cNvSpPr txBox="1"/>
          <p:nvPr>
            <p:ph idx="1" type="body"/>
          </p:nvPr>
        </p:nvSpPr>
        <p:spPr>
          <a:xfrm>
            <a:off x="1201340" y="11859862"/>
            <a:ext cx="21971004" cy="6369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  <a:defRPr b="1" sz="3600"/>
            </a:lvl1pPr>
            <a:lvl2pPr indent="-509778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Helvetica Neue"/>
              <a:buChar char="•"/>
              <a:defRPr b="1" sz="3600"/>
            </a:lvl2pPr>
            <a:lvl3pPr indent="-509778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Helvetica Neue"/>
              <a:buChar char="•"/>
              <a:defRPr b="1" sz="3600"/>
            </a:lvl3pPr>
            <a:lvl4pPr indent="-509778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Helvetica Neue"/>
              <a:buChar char="•"/>
              <a:defRPr b="1" sz="3600"/>
            </a:lvl4pPr>
            <a:lvl5pPr indent="-509778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Helvetica Neue"/>
              <a:buChar char="•"/>
              <a:defRPr b="1" sz="3600"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4" name="Google Shape;24;p12"/>
          <p:cNvSpPr txBox="1"/>
          <p:nvPr>
            <p:ph type="title"/>
          </p:nvPr>
        </p:nvSpPr>
        <p:spPr>
          <a:xfrm>
            <a:off x="1206496" y="3995225"/>
            <a:ext cx="21971005" cy="3227968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5" name="Google Shape;25;p12"/>
          <p:cNvSpPr txBox="1"/>
          <p:nvPr>
            <p:ph idx="2" type="body"/>
          </p:nvPr>
        </p:nvSpPr>
        <p:spPr>
          <a:xfrm>
            <a:off x="1367220" y="7436462"/>
            <a:ext cx="21971002" cy="1905002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pic>
        <p:nvPicPr>
          <p:cNvPr descr="pasted-movie.png" id="26" name="Google Shape;26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3489" y="111"/>
            <a:ext cx="24470978" cy="352615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movie.png" id="27" name="Google Shape;27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5412" y="2369400"/>
            <a:ext cx="7721601" cy="107950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movie.png" id="28" name="Google Shape;28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861719" y="3553214"/>
            <a:ext cx="9441996" cy="10178604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12"/>
          <p:cNvSpPr txBox="1"/>
          <p:nvPr/>
        </p:nvSpPr>
        <p:spPr>
          <a:xfrm>
            <a:off x="1054774" y="13251656"/>
            <a:ext cx="2825282" cy="449022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Helvetica Neue"/>
              <a:buNone/>
            </a:pPr>
            <a:r>
              <a:rPr b="0" i="1" lang="en-US" sz="23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Milano 4 Luglio 2025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12"/>
          <p:cNvSpPr txBox="1"/>
          <p:nvPr>
            <p:ph idx="12" type="sldNum"/>
          </p:nvPr>
        </p:nvSpPr>
        <p:spPr>
          <a:xfrm>
            <a:off x="12001500" y="13080999"/>
            <a:ext cx="368504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" name="Google Shape;172;p21"/>
          <p:cNvGrpSpPr/>
          <p:nvPr/>
        </p:nvGrpSpPr>
        <p:grpSpPr>
          <a:xfrm>
            <a:off x="347159" y="-1983"/>
            <a:ext cx="1518388" cy="1430385"/>
            <a:chOff x="0" y="-1"/>
            <a:chExt cx="1518387" cy="1430383"/>
          </a:xfrm>
        </p:grpSpPr>
        <p:pic>
          <p:nvPicPr>
            <p:cNvPr descr="pasted-movie.png" id="173" name="Google Shape;173;p2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127000" y="88900"/>
              <a:ext cx="1264387" cy="11001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74" name="Google Shape;174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-1"/>
              <a:ext cx="1518387" cy="143038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75" name="Google Shape;175;p21"/>
          <p:cNvGrpSpPr/>
          <p:nvPr/>
        </p:nvGrpSpPr>
        <p:grpSpPr>
          <a:xfrm>
            <a:off x="22777819" y="99619"/>
            <a:ext cx="1497187" cy="1227183"/>
            <a:chOff x="-1" y="0"/>
            <a:chExt cx="1497186" cy="1227182"/>
          </a:xfrm>
        </p:grpSpPr>
        <p:pic>
          <p:nvPicPr>
            <p:cNvPr descr="pasted-movie.png" id="176" name="Google Shape;176;p2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27000" y="88900"/>
              <a:ext cx="1243184" cy="8969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77" name="Google Shape;177;p2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-1" y="0"/>
              <a:ext cx="1497186" cy="122718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78" name="Google Shape;178;p21"/>
          <p:cNvGrpSpPr/>
          <p:nvPr/>
        </p:nvGrpSpPr>
        <p:grpSpPr>
          <a:xfrm>
            <a:off x="216813" y="12428646"/>
            <a:ext cx="2298285" cy="1227183"/>
            <a:chOff x="-1" y="0"/>
            <a:chExt cx="2298283" cy="1227182"/>
          </a:xfrm>
        </p:grpSpPr>
        <p:pic>
          <p:nvPicPr>
            <p:cNvPr descr="pasted-movie.png" id="179" name="Google Shape;179;p2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27000" y="88900"/>
              <a:ext cx="2044281" cy="8969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80" name="Google Shape;180;p2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-1" y="0"/>
              <a:ext cx="2298283" cy="122718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81" name="Google Shape;181;p21"/>
          <p:cNvGrpSpPr/>
          <p:nvPr/>
        </p:nvGrpSpPr>
        <p:grpSpPr>
          <a:xfrm>
            <a:off x="22303687" y="12422439"/>
            <a:ext cx="1878817" cy="1341199"/>
            <a:chOff x="-1" y="-1"/>
            <a:chExt cx="1878816" cy="1341198"/>
          </a:xfrm>
        </p:grpSpPr>
        <p:pic>
          <p:nvPicPr>
            <p:cNvPr descr="pasted-movie.png" id="182" name="Google Shape;182;p21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127000" y="88900"/>
              <a:ext cx="1624814" cy="10109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83" name="Google Shape;183;p21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-1" y="-1"/>
              <a:ext cx="1878816" cy="134119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4" name="Google Shape;184;p21"/>
          <p:cNvSpPr txBox="1"/>
          <p:nvPr/>
        </p:nvSpPr>
        <p:spPr>
          <a:xfrm>
            <a:off x="1884163" y="308993"/>
            <a:ext cx="1287781" cy="808432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Helvetica Neue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GIIA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21"/>
          <p:cNvSpPr txBox="1"/>
          <p:nvPr>
            <p:ph idx="12" type="sldNum"/>
          </p:nvPr>
        </p:nvSpPr>
        <p:spPr>
          <a:xfrm>
            <a:off x="12001500" y="13080999"/>
            <a:ext cx="368504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Photo" showMasterSp="0">
  <p:cSld name="Title &amp; Photo">
    <p:bg>
      <p:bgPr>
        <a:solidFill>
          <a:srgbClr val="FFFFFF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2"/>
          <p:cNvSpPr/>
          <p:nvPr>
            <p:ph idx="2" type="pic"/>
          </p:nvPr>
        </p:nvSpPr>
        <p:spPr>
          <a:xfrm>
            <a:off x="0" y="-1270000"/>
            <a:ext cx="24384000" cy="16272934"/>
          </a:xfrm>
          <a:prstGeom prst="rect">
            <a:avLst/>
          </a:prstGeom>
          <a:noFill/>
          <a:ln>
            <a:noFill/>
          </a:ln>
        </p:spPr>
      </p:sp>
      <p:sp>
        <p:nvSpPr>
          <p:cNvPr id="188" name="Google Shape;188;p22"/>
          <p:cNvSpPr txBox="1"/>
          <p:nvPr>
            <p:ph type="title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89" name="Google Shape;189;p22"/>
          <p:cNvSpPr txBox="1"/>
          <p:nvPr>
            <p:ph idx="1" type="body"/>
          </p:nvPr>
        </p:nvSpPr>
        <p:spPr>
          <a:xfrm>
            <a:off x="1207690" y="1106137"/>
            <a:ext cx="21968621" cy="6369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  <a:defRPr b="1" sz="3600"/>
            </a:lvl1pPr>
            <a:lvl2pPr indent="-509778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Helvetica Neue"/>
              <a:buChar char="•"/>
              <a:defRPr b="1" sz="3600"/>
            </a:lvl2pPr>
            <a:lvl3pPr indent="-509778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Helvetica Neue"/>
              <a:buChar char="•"/>
              <a:defRPr b="1" sz="3600"/>
            </a:lvl3pPr>
            <a:lvl4pPr indent="-509778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Helvetica Neue"/>
              <a:buChar char="•"/>
              <a:defRPr b="1" sz="3600"/>
            </a:lvl4pPr>
            <a:lvl5pPr indent="-509778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Helvetica Neue"/>
              <a:buChar char="•"/>
              <a:defRPr b="1" sz="3600"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90" name="Google Shape;190;p22"/>
          <p:cNvSpPr txBox="1"/>
          <p:nvPr>
            <p:ph idx="3" type="body"/>
          </p:nvPr>
        </p:nvSpPr>
        <p:spPr>
          <a:xfrm>
            <a:off x="1206500" y="11609909"/>
            <a:ext cx="21971000" cy="1116953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91" name="Google Shape;191;p22"/>
          <p:cNvSpPr txBox="1"/>
          <p:nvPr>
            <p:ph idx="12" type="sldNum"/>
          </p:nvPr>
        </p:nvSpPr>
        <p:spPr>
          <a:xfrm>
            <a:off x="12001500" y="13080999"/>
            <a:ext cx="368504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Photo Alt">
  <p:cSld name="Title &amp; Photo Alt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3"/>
          <p:cNvSpPr/>
          <p:nvPr>
            <p:ph idx="2" type="pic"/>
          </p:nvPr>
        </p:nvSpPr>
        <p:spPr>
          <a:xfrm>
            <a:off x="9271000" y="1270000"/>
            <a:ext cx="16764000" cy="11176000"/>
          </a:xfrm>
          <a:prstGeom prst="rect">
            <a:avLst/>
          </a:prstGeom>
          <a:noFill/>
          <a:ln>
            <a:noFill/>
          </a:ln>
        </p:spPr>
      </p:sp>
      <p:sp>
        <p:nvSpPr>
          <p:cNvPr id="194" name="Google Shape;194;p23"/>
          <p:cNvSpPr txBox="1"/>
          <p:nvPr>
            <p:ph type="title"/>
          </p:nvPr>
        </p:nvSpPr>
        <p:spPr>
          <a:xfrm>
            <a:off x="1206500" y="1270000"/>
            <a:ext cx="9779000" cy="5882274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95" name="Google Shape;195;p23"/>
          <p:cNvSpPr txBox="1"/>
          <p:nvPr>
            <p:ph idx="1" type="body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96" name="Google Shape;196;p23"/>
          <p:cNvSpPr txBox="1"/>
          <p:nvPr>
            <p:ph idx="12" type="sldNum"/>
          </p:nvPr>
        </p:nvSpPr>
        <p:spPr>
          <a:xfrm>
            <a:off x="12001500" y="13085233"/>
            <a:ext cx="368504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s">
  <p:cSld name="Bullets"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4"/>
          <p:cNvSpPr txBox="1"/>
          <p:nvPr>
            <p:ph idx="1" type="body"/>
          </p:nvPr>
        </p:nvSpPr>
        <p:spPr>
          <a:xfrm>
            <a:off x="1206500" y="4248503"/>
            <a:ext cx="21971000" cy="8256014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369189" lvl="0" marL="457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99" name="Google Shape;199;p24"/>
          <p:cNvSpPr txBox="1"/>
          <p:nvPr>
            <p:ph idx="12" type="sldNum"/>
          </p:nvPr>
        </p:nvSpPr>
        <p:spPr>
          <a:xfrm>
            <a:off x="12001500" y="13080999"/>
            <a:ext cx="368504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ullets &amp; Live Video Small" showMasterSp="0">
  <p:cSld name="Title, Bullets &amp; Live Video Small"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5"/>
          <p:cNvSpPr txBox="1"/>
          <p:nvPr>
            <p:ph idx="1" type="body"/>
          </p:nvPr>
        </p:nvSpPr>
        <p:spPr>
          <a:xfrm>
            <a:off x="1206500" y="2372961"/>
            <a:ext cx="9779000" cy="9347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1pPr>
            <a:lvl2pPr indent="-658177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2pPr>
            <a:lvl3pPr indent="-658177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3pPr>
            <a:lvl4pPr indent="-658177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4pPr>
            <a:lvl5pPr indent="-658177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02" name="Google Shape;202;p25"/>
          <p:cNvSpPr txBox="1"/>
          <p:nvPr>
            <p:ph idx="2" type="body"/>
          </p:nvPr>
        </p:nvSpPr>
        <p:spPr>
          <a:xfrm>
            <a:off x="1206500" y="4248503"/>
            <a:ext cx="9779000" cy="825663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369189" lvl="0" marL="457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03" name="Google Shape;203;p25"/>
          <p:cNvSpPr txBox="1"/>
          <p:nvPr>
            <p:ph type="title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04" name="Google Shape;204;p25"/>
          <p:cNvSpPr txBox="1"/>
          <p:nvPr>
            <p:ph idx="12" type="sldNum"/>
          </p:nvPr>
        </p:nvSpPr>
        <p:spPr>
          <a:xfrm>
            <a:off x="12001500" y="13080999"/>
            <a:ext cx="368504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ullets &amp; Live Video Large" showMasterSp="0">
  <p:cSld name="Title, Bullets &amp; Live Video Large"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6"/>
          <p:cNvSpPr txBox="1"/>
          <p:nvPr>
            <p:ph idx="1" type="body"/>
          </p:nvPr>
        </p:nvSpPr>
        <p:spPr>
          <a:xfrm>
            <a:off x="1206500" y="2372961"/>
            <a:ext cx="9779000" cy="9347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1pPr>
            <a:lvl2pPr indent="-658177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2pPr>
            <a:lvl3pPr indent="-658177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3pPr>
            <a:lvl4pPr indent="-658177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4pPr>
            <a:lvl5pPr indent="-658177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07" name="Google Shape;207;p26"/>
          <p:cNvSpPr txBox="1"/>
          <p:nvPr>
            <p:ph idx="2" type="body"/>
          </p:nvPr>
        </p:nvSpPr>
        <p:spPr>
          <a:xfrm>
            <a:off x="1206500" y="4248503"/>
            <a:ext cx="9779000" cy="825663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369189" lvl="0" marL="457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08" name="Google Shape;208;p26"/>
          <p:cNvSpPr txBox="1"/>
          <p:nvPr>
            <p:ph type="title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09" name="Google Shape;209;p26"/>
          <p:cNvSpPr txBox="1"/>
          <p:nvPr>
            <p:ph idx="12" type="sldNum"/>
          </p:nvPr>
        </p:nvSpPr>
        <p:spPr>
          <a:xfrm>
            <a:off x="12001500" y="13080999"/>
            <a:ext cx="368504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tement">
  <p:cSld name="Statement"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7"/>
          <p:cNvSpPr txBox="1"/>
          <p:nvPr>
            <p:ph idx="1" type="body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12" name="Google Shape;212;p27"/>
          <p:cNvSpPr txBox="1"/>
          <p:nvPr>
            <p:ph idx="12" type="sldNum"/>
          </p:nvPr>
        </p:nvSpPr>
        <p:spPr>
          <a:xfrm>
            <a:off x="12001500" y="13080999"/>
            <a:ext cx="368504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" showMasterSp="0">
  <p:cSld name="Photo">
    <p:bg>
      <p:bgPr>
        <a:solidFill>
          <a:srgbClr val="FFFFFF"/>
        </a:solidFill>
      </p:bgPr>
    </p:bg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8"/>
          <p:cNvSpPr/>
          <p:nvPr>
            <p:ph idx="2" type="pic"/>
          </p:nvPr>
        </p:nvSpPr>
        <p:spPr>
          <a:xfrm>
            <a:off x="0" y="-1282700"/>
            <a:ext cx="24384000" cy="16281400"/>
          </a:xfrm>
          <a:prstGeom prst="rect">
            <a:avLst/>
          </a:prstGeom>
          <a:noFill/>
          <a:ln>
            <a:noFill/>
          </a:ln>
        </p:spPr>
      </p:sp>
      <p:sp>
        <p:nvSpPr>
          <p:cNvPr id="215" name="Google Shape;215;p28"/>
          <p:cNvSpPr txBox="1"/>
          <p:nvPr>
            <p:ph idx="12" type="sldNum"/>
          </p:nvPr>
        </p:nvSpPr>
        <p:spPr>
          <a:xfrm>
            <a:off x="12001500" y="13080999"/>
            <a:ext cx="368504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 showMasterSp="0">
  <p:cSld name="Agenda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oogle Shape;32;p13"/>
          <p:cNvGrpSpPr/>
          <p:nvPr/>
        </p:nvGrpSpPr>
        <p:grpSpPr>
          <a:xfrm>
            <a:off x="347159" y="-1983"/>
            <a:ext cx="1518388" cy="1430385"/>
            <a:chOff x="0" y="-1"/>
            <a:chExt cx="1518387" cy="1430383"/>
          </a:xfrm>
        </p:grpSpPr>
        <p:pic>
          <p:nvPicPr>
            <p:cNvPr descr="pasted-movie.png" id="33" name="Google Shape;33;p1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127000" y="88900"/>
              <a:ext cx="1264387" cy="11001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34" name="Google Shape;34;p1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-1"/>
              <a:ext cx="1518387" cy="143038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5" name="Google Shape;35;p13"/>
          <p:cNvGrpSpPr/>
          <p:nvPr/>
        </p:nvGrpSpPr>
        <p:grpSpPr>
          <a:xfrm>
            <a:off x="22777819" y="99619"/>
            <a:ext cx="1497187" cy="1227183"/>
            <a:chOff x="-1" y="0"/>
            <a:chExt cx="1497186" cy="1227182"/>
          </a:xfrm>
        </p:grpSpPr>
        <p:pic>
          <p:nvPicPr>
            <p:cNvPr descr="pasted-movie.png" id="36" name="Google Shape;36;p1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27000" y="88900"/>
              <a:ext cx="1243184" cy="8969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37" name="Google Shape;37;p1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-1" y="0"/>
              <a:ext cx="1497186" cy="122718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8" name="Google Shape;38;p13"/>
          <p:cNvGrpSpPr/>
          <p:nvPr/>
        </p:nvGrpSpPr>
        <p:grpSpPr>
          <a:xfrm>
            <a:off x="216813" y="12428646"/>
            <a:ext cx="2298285" cy="1227183"/>
            <a:chOff x="-1" y="0"/>
            <a:chExt cx="2298283" cy="1227182"/>
          </a:xfrm>
        </p:grpSpPr>
        <p:pic>
          <p:nvPicPr>
            <p:cNvPr descr="pasted-movie.png" id="39" name="Google Shape;39;p1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27000" y="88900"/>
              <a:ext cx="2044281" cy="8969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40" name="Google Shape;40;p13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-1" y="0"/>
              <a:ext cx="2298283" cy="122718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1" name="Google Shape;41;p13"/>
          <p:cNvGrpSpPr/>
          <p:nvPr/>
        </p:nvGrpSpPr>
        <p:grpSpPr>
          <a:xfrm>
            <a:off x="22303687" y="12422439"/>
            <a:ext cx="1878817" cy="1341199"/>
            <a:chOff x="-1" y="-1"/>
            <a:chExt cx="1878816" cy="1341198"/>
          </a:xfrm>
        </p:grpSpPr>
        <p:pic>
          <p:nvPicPr>
            <p:cNvPr descr="pasted-movie.png" id="42" name="Google Shape;42;p13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127000" y="88900"/>
              <a:ext cx="1624814" cy="10109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43" name="Google Shape;43;p13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-1" y="-1"/>
              <a:ext cx="1878816" cy="134119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4" name="Google Shape;44;p13"/>
          <p:cNvSpPr txBox="1"/>
          <p:nvPr/>
        </p:nvSpPr>
        <p:spPr>
          <a:xfrm>
            <a:off x="1884163" y="308993"/>
            <a:ext cx="1287781" cy="808432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Helvetica Neue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GIIA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13"/>
          <p:cNvSpPr txBox="1"/>
          <p:nvPr>
            <p:ph type="title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6" name="Google Shape;46;p13"/>
          <p:cNvSpPr txBox="1"/>
          <p:nvPr>
            <p:ph idx="1" type="body"/>
          </p:nvPr>
        </p:nvSpPr>
        <p:spPr>
          <a:xfrm>
            <a:off x="1206500" y="2372961"/>
            <a:ext cx="21971000" cy="9347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1pPr>
            <a:lvl2pPr indent="-658177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2pPr>
            <a:lvl3pPr indent="-658177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3pPr>
            <a:lvl4pPr indent="-658177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4pPr>
            <a:lvl5pPr indent="-658177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47" name="Google Shape;47;p13"/>
          <p:cNvSpPr txBox="1"/>
          <p:nvPr>
            <p:ph idx="2" type="body"/>
          </p:nvPr>
        </p:nvSpPr>
        <p:spPr>
          <a:xfrm>
            <a:off x="1206500" y="4248503"/>
            <a:ext cx="21971000" cy="8256014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48" name="Google Shape;48;p13"/>
          <p:cNvSpPr txBox="1"/>
          <p:nvPr>
            <p:ph idx="12" type="sldNum"/>
          </p:nvPr>
        </p:nvSpPr>
        <p:spPr>
          <a:xfrm>
            <a:off x="12001500" y="13080999"/>
            <a:ext cx="368504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showMasterSp="0">
  <p:cSld name="Title 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14"/>
          <p:cNvGrpSpPr/>
          <p:nvPr/>
        </p:nvGrpSpPr>
        <p:grpSpPr>
          <a:xfrm>
            <a:off x="347159" y="-1983"/>
            <a:ext cx="1518388" cy="1430385"/>
            <a:chOff x="0" y="-1"/>
            <a:chExt cx="1518387" cy="1430383"/>
          </a:xfrm>
        </p:grpSpPr>
        <p:pic>
          <p:nvPicPr>
            <p:cNvPr descr="pasted-movie.png" id="51" name="Google Shape;51;p1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127000" y="88900"/>
              <a:ext cx="1264387" cy="11001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52" name="Google Shape;52;p1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-1"/>
              <a:ext cx="1518387" cy="143038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3" name="Google Shape;53;p14"/>
          <p:cNvGrpSpPr/>
          <p:nvPr/>
        </p:nvGrpSpPr>
        <p:grpSpPr>
          <a:xfrm>
            <a:off x="22777819" y="99619"/>
            <a:ext cx="1497187" cy="1227183"/>
            <a:chOff x="-1" y="0"/>
            <a:chExt cx="1497186" cy="1227182"/>
          </a:xfrm>
        </p:grpSpPr>
        <p:pic>
          <p:nvPicPr>
            <p:cNvPr descr="pasted-movie.png" id="54" name="Google Shape;54;p1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27000" y="88900"/>
              <a:ext cx="1243184" cy="8969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55" name="Google Shape;55;p1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-1" y="0"/>
              <a:ext cx="1497186" cy="122718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6" name="Google Shape;56;p14"/>
          <p:cNvGrpSpPr/>
          <p:nvPr/>
        </p:nvGrpSpPr>
        <p:grpSpPr>
          <a:xfrm>
            <a:off x="216813" y="12428646"/>
            <a:ext cx="2298285" cy="1227183"/>
            <a:chOff x="-1" y="0"/>
            <a:chExt cx="2298283" cy="1227182"/>
          </a:xfrm>
        </p:grpSpPr>
        <p:pic>
          <p:nvPicPr>
            <p:cNvPr descr="pasted-movie.png" id="57" name="Google Shape;57;p14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27000" y="88900"/>
              <a:ext cx="2044281" cy="8969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58" name="Google Shape;58;p14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-1" y="0"/>
              <a:ext cx="2298283" cy="122718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9" name="Google Shape;59;p14"/>
          <p:cNvGrpSpPr/>
          <p:nvPr/>
        </p:nvGrpSpPr>
        <p:grpSpPr>
          <a:xfrm>
            <a:off x="22303687" y="12422439"/>
            <a:ext cx="1878817" cy="1341199"/>
            <a:chOff x="-1" y="-1"/>
            <a:chExt cx="1878816" cy="1341198"/>
          </a:xfrm>
        </p:grpSpPr>
        <p:pic>
          <p:nvPicPr>
            <p:cNvPr descr="pasted-movie.png" id="60" name="Google Shape;60;p14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127000" y="88900"/>
              <a:ext cx="1624814" cy="10109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61" name="Google Shape;61;p14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-1" y="-1"/>
              <a:ext cx="1878816" cy="134119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2" name="Google Shape;62;p14"/>
          <p:cNvSpPr txBox="1"/>
          <p:nvPr/>
        </p:nvSpPr>
        <p:spPr>
          <a:xfrm>
            <a:off x="1884163" y="308993"/>
            <a:ext cx="1287781" cy="808432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Helvetica Neue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GIIA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4"/>
          <p:cNvSpPr txBox="1"/>
          <p:nvPr>
            <p:ph type="title"/>
          </p:nvPr>
        </p:nvSpPr>
        <p:spPr>
          <a:xfrm>
            <a:off x="1206500" y="1079500"/>
            <a:ext cx="21971000" cy="143495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1206500" y="2372961"/>
            <a:ext cx="21971000" cy="9347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1pPr>
            <a:lvl2pPr indent="-658177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2pPr>
            <a:lvl3pPr indent="-658177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3pPr>
            <a:lvl4pPr indent="-658177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4pPr>
            <a:lvl5pPr indent="-658177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65" name="Google Shape;65;p14"/>
          <p:cNvSpPr txBox="1"/>
          <p:nvPr>
            <p:ph idx="12" type="sldNum"/>
          </p:nvPr>
        </p:nvSpPr>
        <p:spPr>
          <a:xfrm>
            <a:off x="12001500" y="13080999"/>
            <a:ext cx="368504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ullets" showMasterSp="0">
  <p:cSld name="Title &amp; Bullets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oogle Shape;67;p15"/>
          <p:cNvGrpSpPr/>
          <p:nvPr/>
        </p:nvGrpSpPr>
        <p:grpSpPr>
          <a:xfrm>
            <a:off x="347159" y="-1983"/>
            <a:ext cx="1518388" cy="1430385"/>
            <a:chOff x="0" y="-1"/>
            <a:chExt cx="1518387" cy="1430383"/>
          </a:xfrm>
        </p:grpSpPr>
        <p:pic>
          <p:nvPicPr>
            <p:cNvPr descr="pasted-movie.png" id="68" name="Google Shape;68;p1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127000" y="88900"/>
              <a:ext cx="1264387" cy="11001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69" name="Google Shape;69;p1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-1"/>
              <a:ext cx="1518387" cy="143038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0" name="Google Shape;70;p15"/>
          <p:cNvGrpSpPr/>
          <p:nvPr/>
        </p:nvGrpSpPr>
        <p:grpSpPr>
          <a:xfrm>
            <a:off x="22777819" y="99619"/>
            <a:ext cx="1497187" cy="1227183"/>
            <a:chOff x="-1" y="0"/>
            <a:chExt cx="1497186" cy="1227182"/>
          </a:xfrm>
        </p:grpSpPr>
        <p:pic>
          <p:nvPicPr>
            <p:cNvPr descr="pasted-movie.png" id="71" name="Google Shape;71;p1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27000" y="88900"/>
              <a:ext cx="1243184" cy="8969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72" name="Google Shape;72;p1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-1" y="0"/>
              <a:ext cx="1497186" cy="122718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3" name="Google Shape;73;p15"/>
          <p:cNvGrpSpPr/>
          <p:nvPr/>
        </p:nvGrpSpPr>
        <p:grpSpPr>
          <a:xfrm>
            <a:off x="216813" y="12428646"/>
            <a:ext cx="2298285" cy="1227183"/>
            <a:chOff x="-1" y="0"/>
            <a:chExt cx="2298283" cy="1227182"/>
          </a:xfrm>
        </p:grpSpPr>
        <p:pic>
          <p:nvPicPr>
            <p:cNvPr descr="pasted-movie.png" id="74" name="Google Shape;74;p15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27000" y="88900"/>
              <a:ext cx="2044281" cy="8969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75" name="Google Shape;75;p15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-1" y="0"/>
              <a:ext cx="2298283" cy="122718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6" name="Google Shape;76;p15"/>
          <p:cNvGrpSpPr/>
          <p:nvPr/>
        </p:nvGrpSpPr>
        <p:grpSpPr>
          <a:xfrm>
            <a:off x="22303687" y="12422439"/>
            <a:ext cx="1878817" cy="1341199"/>
            <a:chOff x="-1" y="-1"/>
            <a:chExt cx="1878816" cy="1341198"/>
          </a:xfrm>
        </p:grpSpPr>
        <p:pic>
          <p:nvPicPr>
            <p:cNvPr descr="pasted-movie.png" id="77" name="Google Shape;77;p15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127000" y="88900"/>
              <a:ext cx="1624814" cy="10109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78" name="Google Shape;78;p15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-1" y="-1"/>
              <a:ext cx="1878816" cy="134119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9" name="Google Shape;79;p15"/>
          <p:cNvSpPr txBox="1"/>
          <p:nvPr/>
        </p:nvSpPr>
        <p:spPr>
          <a:xfrm>
            <a:off x="1884163" y="308993"/>
            <a:ext cx="1287781" cy="808432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Helvetica Neue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GIIA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5"/>
          <p:cNvSpPr txBox="1"/>
          <p:nvPr>
            <p:ph type="title"/>
          </p:nvPr>
        </p:nvSpPr>
        <p:spPr>
          <a:xfrm>
            <a:off x="1206500" y="1079500"/>
            <a:ext cx="21971000" cy="1433164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1" name="Google Shape;81;p15"/>
          <p:cNvSpPr txBox="1"/>
          <p:nvPr>
            <p:ph idx="1" type="body"/>
          </p:nvPr>
        </p:nvSpPr>
        <p:spPr>
          <a:xfrm>
            <a:off x="1206500" y="2372961"/>
            <a:ext cx="21971000" cy="9347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1pPr>
            <a:lvl2pPr indent="-658177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2pPr>
            <a:lvl3pPr indent="-658177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3pPr>
            <a:lvl4pPr indent="-658177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4pPr>
            <a:lvl5pPr indent="-658177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82" name="Google Shape;82;p15"/>
          <p:cNvSpPr txBox="1"/>
          <p:nvPr>
            <p:ph idx="2" type="body"/>
          </p:nvPr>
        </p:nvSpPr>
        <p:spPr>
          <a:xfrm>
            <a:off x="1206500" y="4248503"/>
            <a:ext cx="21971000" cy="8256014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369189" lvl="0" marL="457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83" name="Google Shape;83;p15"/>
          <p:cNvSpPr txBox="1"/>
          <p:nvPr>
            <p:ph idx="12" type="sldNum"/>
          </p:nvPr>
        </p:nvSpPr>
        <p:spPr>
          <a:xfrm>
            <a:off x="12001500" y="13080999"/>
            <a:ext cx="368504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ullets &amp; Photo" showMasterSp="0">
  <p:cSld name="Title, Bullets &amp; Photo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16"/>
          <p:cNvGrpSpPr/>
          <p:nvPr/>
        </p:nvGrpSpPr>
        <p:grpSpPr>
          <a:xfrm>
            <a:off x="347159" y="-1983"/>
            <a:ext cx="1518388" cy="1430385"/>
            <a:chOff x="0" y="-1"/>
            <a:chExt cx="1518387" cy="1430383"/>
          </a:xfrm>
        </p:grpSpPr>
        <p:pic>
          <p:nvPicPr>
            <p:cNvPr descr="pasted-movie.png" id="86" name="Google Shape;86;p1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127000" y="88900"/>
              <a:ext cx="1264387" cy="11001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87" name="Google Shape;87;p1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-1"/>
              <a:ext cx="1518387" cy="143038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8" name="Google Shape;88;p16"/>
          <p:cNvGrpSpPr/>
          <p:nvPr/>
        </p:nvGrpSpPr>
        <p:grpSpPr>
          <a:xfrm>
            <a:off x="22777819" y="99619"/>
            <a:ext cx="1497187" cy="1227183"/>
            <a:chOff x="-1" y="0"/>
            <a:chExt cx="1497186" cy="1227182"/>
          </a:xfrm>
        </p:grpSpPr>
        <p:pic>
          <p:nvPicPr>
            <p:cNvPr descr="pasted-movie.png" id="89" name="Google Shape;89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27000" y="88900"/>
              <a:ext cx="1243184" cy="8969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90" name="Google Shape;90;p1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-1" y="0"/>
              <a:ext cx="1497186" cy="122718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1" name="Google Shape;91;p16"/>
          <p:cNvGrpSpPr/>
          <p:nvPr/>
        </p:nvGrpSpPr>
        <p:grpSpPr>
          <a:xfrm>
            <a:off x="216813" y="12428646"/>
            <a:ext cx="2298285" cy="1227183"/>
            <a:chOff x="-1" y="0"/>
            <a:chExt cx="2298283" cy="1227182"/>
          </a:xfrm>
        </p:grpSpPr>
        <p:pic>
          <p:nvPicPr>
            <p:cNvPr descr="pasted-movie.png" id="92" name="Google Shape;92;p1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27000" y="88900"/>
              <a:ext cx="2044281" cy="8969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93" name="Google Shape;93;p16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-1" y="0"/>
              <a:ext cx="2298283" cy="122718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4" name="Google Shape;94;p16"/>
          <p:cNvGrpSpPr/>
          <p:nvPr/>
        </p:nvGrpSpPr>
        <p:grpSpPr>
          <a:xfrm>
            <a:off x="22303687" y="12422439"/>
            <a:ext cx="1878817" cy="1341199"/>
            <a:chOff x="-1" y="-1"/>
            <a:chExt cx="1878816" cy="1341198"/>
          </a:xfrm>
        </p:grpSpPr>
        <p:pic>
          <p:nvPicPr>
            <p:cNvPr descr="pasted-movie.png" id="95" name="Google Shape;95;p16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127000" y="88900"/>
              <a:ext cx="1624814" cy="10109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96" name="Google Shape;96;p16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-1" y="-1"/>
              <a:ext cx="1878816" cy="134119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7" name="Google Shape;97;p16"/>
          <p:cNvSpPr txBox="1"/>
          <p:nvPr/>
        </p:nvSpPr>
        <p:spPr>
          <a:xfrm>
            <a:off x="1884163" y="308993"/>
            <a:ext cx="1287781" cy="808432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Helvetica Neue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GIIA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6"/>
          <p:cNvSpPr txBox="1"/>
          <p:nvPr>
            <p:ph idx="1" type="body"/>
          </p:nvPr>
        </p:nvSpPr>
        <p:spPr>
          <a:xfrm>
            <a:off x="1206500" y="2372961"/>
            <a:ext cx="9779000" cy="9347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1pPr>
            <a:lvl2pPr indent="-658177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2pPr>
            <a:lvl3pPr indent="-658177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3pPr>
            <a:lvl4pPr indent="-658177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4pPr>
            <a:lvl5pPr indent="-658177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65"/>
              <a:buFont typeface="Helvetica Neue"/>
              <a:buChar char="•"/>
              <a:defRPr b="1" sz="5500"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99" name="Google Shape;99;p16"/>
          <p:cNvSpPr txBox="1"/>
          <p:nvPr>
            <p:ph idx="2" type="body"/>
          </p:nvPr>
        </p:nvSpPr>
        <p:spPr>
          <a:xfrm>
            <a:off x="1206500" y="4248503"/>
            <a:ext cx="9779000" cy="825663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369189" lvl="0" marL="457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00" name="Google Shape;100;p16"/>
          <p:cNvSpPr/>
          <p:nvPr>
            <p:ph idx="3" type="pic"/>
          </p:nvPr>
        </p:nvSpPr>
        <p:spPr>
          <a:xfrm>
            <a:off x="9271000" y="1263847"/>
            <a:ext cx="16773843" cy="11188206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16"/>
          <p:cNvSpPr txBox="1"/>
          <p:nvPr>
            <p:ph type="title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02" name="Google Shape;102;p16"/>
          <p:cNvSpPr txBox="1"/>
          <p:nvPr>
            <p:ph idx="12" type="sldNum"/>
          </p:nvPr>
        </p:nvSpPr>
        <p:spPr>
          <a:xfrm>
            <a:off x="12001500" y="13080999"/>
            <a:ext cx="368504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" showMasterSp="0">
  <p:cSld name="Section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oogle Shape;104;p17"/>
          <p:cNvGrpSpPr/>
          <p:nvPr/>
        </p:nvGrpSpPr>
        <p:grpSpPr>
          <a:xfrm>
            <a:off x="347159" y="-1983"/>
            <a:ext cx="1518388" cy="1430385"/>
            <a:chOff x="0" y="-1"/>
            <a:chExt cx="1518387" cy="1430383"/>
          </a:xfrm>
        </p:grpSpPr>
        <p:pic>
          <p:nvPicPr>
            <p:cNvPr descr="pasted-movie.png" id="105" name="Google Shape;105;p17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127000" y="88900"/>
              <a:ext cx="1264387" cy="11001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06" name="Google Shape;106;p1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-1"/>
              <a:ext cx="1518387" cy="143038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7" name="Google Shape;107;p17"/>
          <p:cNvGrpSpPr/>
          <p:nvPr/>
        </p:nvGrpSpPr>
        <p:grpSpPr>
          <a:xfrm>
            <a:off x="22777819" y="99619"/>
            <a:ext cx="1497187" cy="1227183"/>
            <a:chOff x="-1" y="0"/>
            <a:chExt cx="1497186" cy="1227182"/>
          </a:xfrm>
        </p:grpSpPr>
        <p:pic>
          <p:nvPicPr>
            <p:cNvPr descr="pasted-movie.png" id="108" name="Google Shape;108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27000" y="88900"/>
              <a:ext cx="1243184" cy="8969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09" name="Google Shape;109;p1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-1" y="0"/>
              <a:ext cx="1497186" cy="122718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0" name="Google Shape;110;p17"/>
          <p:cNvGrpSpPr/>
          <p:nvPr/>
        </p:nvGrpSpPr>
        <p:grpSpPr>
          <a:xfrm>
            <a:off x="216813" y="12428646"/>
            <a:ext cx="2298285" cy="1227183"/>
            <a:chOff x="-1" y="0"/>
            <a:chExt cx="2298283" cy="1227182"/>
          </a:xfrm>
        </p:grpSpPr>
        <p:pic>
          <p:nvPicPr>
            <p:cNvPr descr="pasted-movie.png" id="111" name="Google Shape;111;p1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27000" y="88900"/>
              <a:ext cx="2044281" cy="8969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12" name="Google Shape;112;p17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-1" y="0"/>
              <a:ext cx="2298283" cy="122718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3" name="Google Shape;113;p17"/>
          <p:cNvGrpSpPr/>
          <p:nvPr/>
        </p:nvGrpSpPr>
        <p:grpSpPr>
          <a:xfrm>
            <a:off x="22303687" y="12422439"/>
            <a:ext cx="1878817" cy="1341199"/>
            <a:chOff x="-1" y="-1"/>
            <a:chExt cx="1878816" cy="1341198"/>
          </a:xfrm>
        </p:grpSpPr>
        <p:pic>
          <p:nvPicPr>
            <p:cNvPr descr="pasted-movie.png" id="114" name="Google Shape;114;p17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127000" y="88900"/>
              <a:ext cx="1624814" cy="10109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15" name="Google Shape;115;p17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-1" y="-1"/>
              <a:ext cx="1878816" cy="134119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6" name="Google Shape;116;p17"/>
          <p:cNvSpPr txBox="1"/>
          <p:nvPr/>
        </p:nvSpPr>
        <p:spPr>
          <a:xfrm>
            <a:off x="1884163" y="308993"/>
            <a:ext cx="1287781" cy="808432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Helvetica Neue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GIIA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7"/>
          <p:cNvSpPr txBox="1"/>
          <p:nvPr>
            <p:ph type="title"/>
          </p:nvPr>
        </p:nvSpPr>
        <p:spPr>
          <a:xfrm>
            <a:off x="1206496" y="4533900"/>
            <a:ext cx="21971005" cy="464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b="0" sz="11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18" name="Google Shape;118;p17"/>
          <p:cNvSpPr txBox="1"/>
          <p:nvPr>
            <p:ph idx="12" type="sldNum"/>
          </p:nvPr>
        </p:nvSpPr>
        <p:spPr>
          <a:xfrm>
            <a:off x="12001500" y="13085233"/>
            <a:ext cx="368504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Fact" showMasterSp="0">
  <p:cSld name="Big Fac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Google Shape;120;p18"/>
          <p:cNvGrpSpPr/>
          <p:nvPr/>
        </p:nvGrpSpPr>
        <p:grpSpPr>
          <a:xfrm>
            <a:off x="347159" y="-1983"/>
            <a:ext cx="1518388" cy="1430385"/>
            <a:chOff x="0" y="-1"/>
            <a:chExt cx="1518387" cy="1430383"/>
          </a:xfrm>
        </p:grpSpPr>
        <p:pic>
          <p:nvPicPr>
            <p:cNvPr descr="pasted-movie.png" id="121" name="Google Shape;121;p18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127000" y="88900"/>
              <a:ext cx="1264387" cy="11001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22" name="Google Shape;122;p1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-1"/>
              <a:ext cx="1518387" cy="143038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3" name="Google Shape;123;p18"/>
          <p:cNvGrpSpPr/>
          <p:nvPr/>
        </p:nvGrpSpPr>
        <p:grpSpPr>
          <a:xfrm>
            <a:off x="22777819" y="99619"/>
            <a:ext cx="1497187" cy="1227183"/>
            <a:chOff x="-1" y="0"/>
            <a:chExt cx="1497186" cy="1227182"/>
          </a:xfrm>
        </p:grpSpPr>
        <p:pic>
          <p:nvPicPr>
            <p:cNvPr descr="pasted-movie.png" id="124" name="Google Shape;124;p1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27000" y="88900"/>
              <a:ext cx="1243184" cy="8969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25" name="Google Shape;125;p1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-1" y="0"/>
              <a:ext cx="1497186" cy="122718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6" name="Google Shape;126;p18"/>
          <p:cNvGrpSpPr/>
          <p:nvPr/>
        </p:nvGrpSpPr>
        <p:grpSpPr>
          <a:xfrm>
            <a:off x="216813" y="12428646"/>
            <a:ext cx="2298285" cy="1227183"/>
            <a:chOff x="-1" y="0"/>
            <a:chExt cx="2298283" cy="1227182"/>
          </a:xfrm>
        </p:grpSpPr>
        <p:pic>
          <p:nvPicPr>
            <p:cNvPr descr="pasted-movie.png" id="127" name="Google Shape;127;p1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27000" y="88900"/>
              <a:ext cx="2044281" cy="8969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28" name="Google Shape;128;p18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-1" y="0"/>
              <a:ext cx="2298283" cy="122718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9" name="Google Shape;129;p18"/>
          <p:cNvGrpSpPr/>
          <p:nvPr/>
        </p:nvGrpSpPr>
        <p:grpSpPr>
          <a:xfrm>
            <a:off x="22303687" y="12422439"/>
            <a:ext cx="1878817" cy="1341199"/>
            <a:chOff x="-1" y="-1"/>
            <a:chExt cx="1878816" cy="1341198"/>
          </a:xfrm>
        </p:grpSpPr>
        <p:pic>
          <p:nvPicPr>
            <p:cNvPr descr="pasted-movie.png" id="130" name="Google Shape;130;p18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127000" y="88900"/>
              <a:ext cx="1624814" cy="10109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31" name="Google Shape;131;p18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-1" y="-1"/>
              <a:ext cx="1878816" cy="134119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2" name="Google Shape;132;p18"/>
          <p:cNvSpPr txBox="1"/>
          <p:nvPr/>
        </p:nvSpPr>
        <p:spPr>
          <a:xfrm>
            <a:off x="1884163" y="308993"/>
            <a:ext cx="1287781" cy="808432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Helvetica Neue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GIIA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8"/>
          <p:cNvSpPr txBox="1"/>
          <p:nvPr>
            <p:ph idx="1" type="body"/>
          </p:nvPr>
        </p:nvSpPr>
        <p:spPr>
          <a:xfrm>
            <a:off x="1206500" y="1075926"/>
            <a:ext cx="21971000" cy="7241586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0"/>
              <a:buFont typeface="Helvetica Neue"/>
              <a:buNone/>
              <a:defRPr b="1" sz="25000"/>
            </a:lvl1pPr>
            <a:lvl2pPr indent="-228600" lvl="1" marL="9144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0"/>
              <a:buFont typeface="Helvetica Neue"/>
              <a:buNone/>
              <a:defRPr b="1" sz="25000"/>
            </a:lvl2pPr>
            <a:lvl3pPr indent="-228600" lvl="2" marL="1371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0"/>
              <a:buFont typeface="Helvetica Neue"/>
              <a:buNone/>
              <a:defRPr b="1" sz="25000"/>
            </a:lvl3pPr>
            <a:lvl4pPr indent="-228600" lvl="3" marL="18288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0"/>
              <a:buFont typeface="Helvetica Neue"/>
              <a:buNone/>
              <a:defRPr b="1" sz="25000"/>
            </a:lvl4pPr>
            <a:lvl5pPr indent="-228600" lvl="4" marL="22860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0"/>
              <a:buFont typeface="Helvetica Neue"/>
              <a:buNone/>
              <a:defRPr b="1" sz="25000"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34" name="Google Shape;134;p18"/>
          <p:cNvSpPr txBox="1"/>
          <p:nvPr>
            <p:ph idx="2" type="body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b="1" sz="5500"/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35" name="Google Shape;135;p18"/>
          <p:cNvSpPr txBox="1"/>
          <p:nvPr>
            <p:ph idx="12" type="sldNum"/>
          </p:nvPr>
        </p:nvSpPr>
        <p:spPr>
          <a:xfrm>
            <a:off x="12001500" y="13080999"/>
            <a:ext cx="368504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 showMasterSp="0">
  <p:cSld name="Quote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oogle Shape;137;p19"/>
          <p:cNvGrpSpPr/>
          <p:nvPr/>
        </p:nvGrpSpPr>
        <p:grpSpPr>
          <a:xfrm>
            <a:off x="347159" y="-1983"/>
            <a:ext cx="1518388" cy="1430385"/>
            <a:chOff x="0" y="-1"/>
            <a:chExt cx="1518387" cy="1430383"/>
          </a:xfrm>
        </p:grpSpPr>
        <p:pic>
          <p:nvPicPr>
            <p:cNvPr descr="pasted-movie.png" id="138" name="Google Shape;138;p19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127000" y="88900"/>
              <a:ext cx="1264387" cy="11001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39" name="Google Shape;139;p1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-1"/>
              <a:ext cx="1518387" cy="143038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0" name="Google Shape;140;p19"/>
          <p:cNvGrpSpPr/>
          <p:nvPr/>
        </p:nvGrpSpPr>
        <p:grpSpPr>
          <a:xfrm>
            <a:off x="22777819" y="99619"/>
            <a:ext cx="1497187" cy="1227183"/>
            <a:chOff x="-1" y="0"/>
            <a:chExt cx="1497186" cy="1227182"/>
          </a:xfrm>
        </p:grpSpPr>
        <p:pic>
          <p:nvPicPr>
            <p:cNvPr descr="pasted-movie.png" id="141" name="Google Shape;141;p1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27000" y="88900"/>
              <a:ext cx="1243184" cy="8969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42" name="Google Shape;142;p1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-1" y="0"/>
              <a:ext cx="1497186" cy="122718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3" name="Google Shape;143;p19"/>
          <p:cNvGrpSpPr/>
          <p:nvPr/>
        </p:nvGrpSpPr>
        <p:grpSpPr>
          <a:xfrm>
            <a:off x="216813" y="12428646"/>
            <a:ext cx="2298285" cy="1227183"/>
            <a:chOff x="-1" y="0"/>
            <a:chExt cx="2298283" cy="1227182"/>
          </a:xfrm>
        </p:grpSpPr>
        <p:pic>
          <p:nvPicPr>
            <p:cNvPr descr="pasted-movie.png" id="144" name="Google Shape;144;p19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27000" y="88900"/>
              <a:ext cx="2044281" cy="8969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45" name="Google Shape;145;p19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-1" y="0"/>
              <a:ext cx="2298283" cy="122718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6" name="Google Shape;146;p19"/>
          <p:cNvGrpSpPr/>
          <p:nvPr/>
        </p:nvGrpSpPr>
        <p:grpSpPr>
          <a:xfrm>
            <a:off x="22303687" y="12422439"/>
            <a:ext cx="1878817" cy="1341199"/>
            <a:chOff x="-1" y="-1"/>
            <a:chExt cx="1878816" cy="1341198"/>
          </a:xfrm>
        </p:grpSpPr>
        <p:pic>
          <p:nvPicPr>
            <p:cNvPr descr="pasted-movie.png" id="147" name="Google Shape;147;p19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127000" y="88900"/>
              <a:ext cx="1624814" cy="10109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48" name="Google Shape;148;p19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-1" y="-1"/>
              <a:ext cx="1878816" cy="134119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9" name="Google Shape;149;p19"/>
          <p:cNvSpPr txBox="1"/>
          <p:nvPr/>
        </p:nvSpPr>
        <p:spPr>
          <a:xfrm>
            <a:off x="1884163" y="308993"/>
            <a:ext cx="1287781" cy="808432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Helvetica Neue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GIIA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19"/>
          <p:cNvSpPr txBox="1"/>
          <p:nvPr>
            <p:ph idx="1" type="body"/>
          </p:nvPr>
        </p:nvSpPr>
        <p:spPr>
          <a:xfrm>
            <a:off x="2430024" y="10675453"/>
            <a:ext cx="20200054" cy="6369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  <a:defRPr b="1" sz="3600"/>
            </a:lvl1pPr>
            <a:lvl2pPr indent="-509778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Helvetica Neue"/>
              <a:buChar char="•"/>
              <a:defRPr b="1" sz="3600"/>
            </a:lvl2pPr>
            <a:lvl3pPr indent="-509778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Helvetica Neue"/>
              <a:buChar char="•"/>
              <a:defRPr b="1" sz="3600"/>
            </a:lvl3pPr>
            <a:lvl4pPr indent="-509778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Helvetica Neue"/>
              <a:buChar char="•"/>
              <a:defRPr b="1" sz="3600"/>
            </a:lvl4pPr>
            <a:lvl5pPr indent="-509778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28"/>
              <a:buFont typeface="Helvetica Neue"/>
              <a:buChar char="•"/>
              <a:defRPr b="1" sz="3600"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51" name="Google Shape;151;p19"/>
          <p:cNvSpPr txBox="1"/>
          <p:nvPr>
            <p:ph idx="2" type="body"/>
          </p:nvPr>
        </p:nvSpPr>
        <p:spPr>
          <a:xfrm>
            <a:off x="1753923" y="4939860"/>
            <a:ext cx="20876154" cy="383628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52" name="Google Shape;152;p19"/>
          <p:cNvSpPr txBox="1"/>
          <p:nvPr>
            <p:ph idx="12" type="sldNum"/>
          </p:nvPr>
        </p:nvSpPr>
        <p:spPr>
          <a:xfrm>
            <a:off x="12001500" y="13080999"/>
            <a:ext cx="368504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- 3 Up" showMasterSp="0">
  <p:cSld name="Photo - 3 Up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oogle Shape;154;p20"/>
          <p:cNvGrpSpPr/>
          <p:nvPr/>
        </p:nvGrpSpPr>
        <p:grpSpPr>
          <a:xfrm>
            <a:off x="347159" y="-1983"/>
            <a:ext cx="1518388" cy="1430385"/>
            <a:chOff x="0" y="-1"/>
            <a:chExt cx="1518387" cy="1430383"/>
          </a:xfrm>
        </p:grpSpPr>
        <p:pic>
          <p:nvPicPr>
            <p:cNvPr descr="pasted-movie.png" id="155" name="Google Shape;155;p20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127000" y="88900"/>
              <a:ext cx="1264387" cy="11001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56" name="Google Shape;156;p2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-1"/>
              <a:ext cx="1518387" cy="143038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7" name="Google Shape;157;p20"/>
          <p:cNvGrpSpPr/>
          <p:nvPr/>
        </p:nvGrpSpPr>
        <p:grpSpPr>
          <a:xfrm>
            <a:off x="22777819" y="99619"/>
            <a:ext cx="1497187" cy="1227183"/>
            <a:chOff x="-1" y="0"/>
            <a:chExt cx="1497186" cy="1227182"/>
          </a:xfrm>
        </p:grpSpPr>
        <p:pic>
          <p:nvPicPr>
            <p:cNvPr descr="pasted-movie.png" id="158" name="Google Shape;158;p2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27000" y="88900"/>
              <a:ext cx="1243184" cy="8969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59" name="Google Shape;159;p2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-1" y="0"/>
              <a:ext cx="1497186" cy="122718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0" name="Google Shape;160;p20"/>
          <p:cNvGrpSpPr/>
          <p:nvPr/>
        </p:nvGrpSpPr>
        <p:grpSpPr>
          <a:xfrm>
            <a:off x="216813" y="12428646"/>
            <a:ext cx="2298285" cy="1227183"/>
            <a:chOff x="-1" y="0"/>
            <a:chExt cx="2298283" cy="1227182"/>
          </a:xfrm>
        </p:grpSpPr>
        <p:pic>
          <p:nvPicPr>
            <p:cNvPr descr="pasted-movie.png" id="161" name="Google Shape;161;p2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27000" y="88900"/>
              <a:ext cx="2044281" cy="8969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62" name="Google Shape;162;p20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-1" y="0"/>
              <a:ext cx="2298283" cy="122718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3" name="Google Shape;163;p20"/>
          <p:cNvGrpSpPr/>
          <p:nvPr/>
        </p:nvGrpSpPr>
        <p:grpSpPr>
          <a:xfrm>
            <a:off x="22303687" y="12422439"/>
            <a:ext cx="1878817" cy="1341199"/>
            <a:chOff x="-1" y="-1"/>
            <a:chExt cx="1878816" cy="1341198"/>
          </a:xfrm>
        </p:grpSpPr>
        <p:pic>
          <p:nvPicPr>
            <p:cNvPr descr="pasted-movie.png" id="164" name="Google Shape;164;p20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127000" y="88900"/>
              <a:ext cx="1624814" cy="10109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65" name="Google Shape;165;p20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-1" y="-1"/>
              <a:ext cx="1878816" cy="134119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6" name="Google Shape;166;p20"/>
          <p:cNvSpPr txBox="1"/>
          <p:nvPr/>
        </p:nvSpPr>
        <p:spPr>
          <a:xfrm>
            <a:off x="1884163" y="308993"/>
            <a:ext cx="1287781" cy="808432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Helvetica Neue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GIIA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0"/>
          <p:cNvSpPr/>
          <p:nvPr>
            <p:ph idx="2" type="pic"/>
          </p:nvPr>
        </p:nvSpPr>
        <p:spPr>
          <a:xfrm>
            <a:off x="15417800" y="1270000"/>
            <a:ext cx="8144934" cy="5410200"/>
          </a:xfrm>
          <a:prstGeom prst="rect">
            <a:avLst/>
          </a:prstGeom>
          <a:noFill/>
          <a:ln>
            <a:noFill/>
          </a:ln>
        </p:spPr>
      </p:sp>
      <p:sp>
        <p:nvSpPr>
          <p:cNvPr id="168" name="Google Shape;168;p20"/>
          <p:cNvSpPr/>
          <p:nvPr>
            <p:ph idx="3" type="pic"/>
          </p:nvPr>
        </p:nvSpPr>
        <p:spPr>
          <a:xfrm>
            <a:off x="15443200" y="7086600"/>
            <a:ext cx="8138580" cy="5422900"/>
          </a:xfrm>
          <a:prstGeom prst="rect">
            <a:avLst/>
          </a:prstGeom>
          <a:noFill/>
          <a:ln>
            <a:noFill/>
          </a:ln>
        </p:spPr>
      </p:sp>
      <p:sp>
        <p:nvSpPr>
          <p:cNvPr id="169" name="Google Shape;169;p20"/>
          <p:cNvSpPr/>
          <p:nvPr>
            <p:ph idx="4" type="pic"/>
          </p:nvPr>
        </p:nvSpPr>
        <p:spPr>
          <a:xfrm>
            <a:off x="-124636" y="1270000"/>
            <a:ext cx="16840170" cy="11243713"/>
          </a:xfrm>
          <a:prstGeom prst="rect">
            <a:avLst/>
          </a:prstGeom>
          <a:noFill/>
          <a:ln>
            <a:noFill/>
          </a:ln>
        </p:spPr>
      </p:sp>
      <p:sp>
        <p:nvSpPr>
          <p:cNvPr id="170" name="Google Shape;170;p20"/>
          <p:cNvSpPr txBox="1"/>
          <p:nvPr>
            <p:ph idx="12" type="sldNum"/>
          </p:nvPr>
        </p:nvSpPr>
        <p:spPr>
          <a:xfrm>
            <a:off x="12001500" y="13080999"/>
            <a:ext cx="368504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1.xml"/><Relationship Id="rId22" Type="http://schemas.openxmlformats.org/officeDocument/2006/relationships/slideLayout" Target="../slideLayouts/slideLayout13.xml"/><Relationship Id="rId21" Type="http://schemas.openxmlformats.org/officeDocument/2006/relationships/slideLayout" Target="../slideLayouts/slideLayout12.xml"/><Relationship Id="rId24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14.xml"/><Relationship Id="rId1" Type="http://schemas.openxmlformats.org/officeDocument/2006/relationships/image" Target="../media/image5.png"/><Relationship Id="rId2" Type="http://schemas.openxmlformats.org/officeDocument/2006/relationships/image" Target="../media/image11.png"/><Relationship Id="rId3" Type="http://schemas.openxmlformats.org/officeDocument/2006/relationships/image" Target="../media/image15.png"/><Relationship Id="rId4" Type="http://schemas.openxmlformats.org/officeDocument/2006/relationships/image" Target="../media/image3.png"/><Relationship Id="rId9" Type="http://schemas.openxmlformats.org/officeDocument/2006/relationships/image" Target="../media/image10.png"/><Relationship Id="rId26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16.xml"/><Relationship Id="rId27" Type="http://schemas.openxmlformats.org/officeDocument/2006/relationships/theme" Target="../theme/theme1.xml"/><Relationship Id="rId5" Type="http://schemas.openxmlformats.org/officeDocument/2006/relationships/image" Target="../media/image13.png"/><Relationship Id="rId6" Type="http://schemas.openxmlformats.org/officeDocument/2006/relationships/image" Target="../media/image9.png"/><Relationship Id="rId7" Type="http://schemas.openxmlformats.org/officeDocument/2006/relationships/image" Target="../media/image8.png"/><Relationship Id="rId8" Type="http://schemas.openxmlformats.org/officeDocument/2006/relationships/image" Target="../media/image7.png"/><Relationship Id="rId11" Type="http://schemas.openxmlformats.org/officeDocument/2006/relationships/slideLayout" Target="../slideLayouts/slideLayout2.xml"/><Relationship Id="rId10" Type="http://schemas.openxmlformats.org/officeDocument/2006/relationships/slideLayout" Target="../slideLayouts/slideLayout1.xml"/><Relationship Id="rId13" Type="http://schemas.openxmlformats.org/officeDocument/2006/relationships/slideLayout" Target="../slideLayouts/slideLayout4.xml"/><Relationship Id="rId12" Type="http://schemas.openxmlformats.org/officeDocument/2006/relationships/slideLayout" Target="../slideLayouts/slideLayout3.xml"/><Relationship Id="rId15" Type="http://schemas.openxmlformats.org/officeDocument/2006/relationships/slideLayout" Target="../slideLayouts/slideLayout6.xml"/><Relationship Id="rId14" Type="http://schemas.openxmlformats.org/officeDocument/2006/relationships/slideLayout" Target="../slideLayouts/slideLayout5.xml"/><Relationship Id="rId17" Type="http://schemas.openxmlformats.org/officeDocument/2006/relationships/slideLayout" Target="../slideLayouts/slideLayout8.xml"/><Relationship Id="rId16" Type="http://schemas.openxmlformats.org/officeDocument/2006/relationships/slideLayout" Target="../slideLayouts/slideLayout7.xml"/><Relationship Id="rId19" Type="http://schemas.openxmlformats.org/officeDocument/2006/relationships/slideLayout" Target="../slideLayouts/slideLayout10.xml"/><Relationship Id="rId18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1"/>
          <p:cNvGrpSpPr/>
          <p:nvPr/>
        </p:nvGrpSpPr>
        <p:grpSpPr>
          <a:xfrm>
            <a:off x="347159" y="-1983"/>
            <a:ext cx="1518388" cy="1430385"/>
            <a:chOff x="0" y="-1"/>
            <a:chExt cx="1518387" cy="1430383"/>
          </a:xfrm>
        </p:grpSpPr>
        <p:pic>
          <p:nvPicPr>
            <p:cNvPr descr="pasted-movie.png" id="7" name="Google Shape;7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127000" y="88900"/>
              <a:ext cx="1264387" cy="11001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8" name="Google Shape;8;p1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-1"/>
              <a:ext cx="1518387" cy="143038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" name="Google Shape;9;p11"/>
          <p:cNvGrpSpPr/>
          <p:nvPr/>
        </p:nvGrpSpPr>
        <p:grpSpPr>
          <a:xfrm>
            <a:off x="22777819" y="99619"/>
            <a:ext cx="1497187" cy="1227183"/>
            <a:chOff x="-1" y="0"/>
            <a:chExt cx="1497186" cy="1227182"/>
          </a:xfrm>
        </p:grpSpPr>
        <p:pic>
          <p:nvPicPr>
            <p:cNvPr descr="pasted-movie.png" id="10" name="Google Shape;10;p1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27000" y="88900"/>
              <a:ext cx="1243184" cy="8969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1" name="Google Shape;11;p1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-1" y="0"/>
              <a:ext cx="1497186" cy="122718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" name="Google Shape;12;p11"/>
          <p:cNvGrpSpPr/>
          <p:nvPr/>
        </p:nvGrpSpPr>
        <p:grpSpPr>
          <a:xfrm>
            <a:off x="216813" y="12428646"/>
            <a:ext cx="2298285" cy="1227183"/>
            <a:chOff x="-1" y="0"/>
            <a:chExt cx="2298283" cy="1227182"/>
          </a:xfrm>
        </p:grpSpPr>
        <p:pic>
          <p:nvPicPr>
            <p:cNvPr descr="pasted-movie.png" id="13" name="Google Shape;13;p1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27000" y="88900"/>
              <a:ext cx="2044281" cy="8969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4" name="Google Shape;14;p1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-1" y="0"/>
              <a:ext cx="2298283" cy="122718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" name="Google Shape;15;p11"/>
          <p:cNvGrpSpPr/>
          <p:nvPr/>
        </p:nvGrpSpPr>
        <p:grpSpPr>
          <a:xfrm>
            <a:off x="22303687" y="12422439"/>
            <a:ext cx="1878817" cy="1341199"/>
            <a:chOff x="-1" y="-1"/>
            <a:chExt cx="1878816" cy="1341198"/>
          </a:xfrm>
        </p:grpSpPr>
        <p:pic>
          <p:nvPicPr>
            <p:cNvPr descr="pasted-movie.png" id="16" name="Google Shape;16;p11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127000" y="88900"/>
              <a:ext cx="1624814" cy="10109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asted-movie.png" id="17" name="Google Shape;17;p11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-1" y="-1"/>
              <a:ext cx="1878816" cy="134119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" name="Google Shape;18;p11"/>
          <p:cNvSpPr txBox="1"/>
          <p:nvPr/>
        </p:nvSpPr>
        <p:spPr>
          <a:xfrm>
            <a:off x="1884163" y="308993"/>
            <a:ext cx="1287781" cy="808432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Helvetica Neue"/>
              <a:buNone/>
            </a:pPr>
            <a:r>
              <a:rPr b="0" i="0" lang="en-US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GIIA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11"/>
          <p:cNvSpPr txBox="1"/>
          <p:nvPr>
            <p:ph idx="1" type="body"/>
          </p:nvPr>
        </p:nvSpPr>
        <p:spPr>
          <a:xfrm>
            <a:off x="1206500" y="4248503"/>
            <a:ext cx="21971000" cy="8256014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603504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603504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603504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603504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603504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603504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603504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603504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603503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0" name="Google Shape;20;p11"/>
          <p:cNvSpPr txBox="1"/>
          <p:nvPr>
            <p:ph type="title"/>
          </p:nvPr>
        </p:nvSpPr>
        <p:spPr>
          <a:xfrm>
            <a:off x="3653366" y="2743200"/>
            <a:ext cx="19507201" cy="1505304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1" name="Google Shape;21;p11"/>
          <p:cNvSpPr txBox="1"/>
          <p:nvPr>
            <p:ph idx="12" type="sldNum"/>
          </p:nvPr>
        </p:nvSpPr>
        <p:spPr>
          <a:xfrm>
            <a:off x="12001500" y="13080999"/>
            <a:ext cx="368504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0"/>
    <p:sldLayoutId id="2147483650" r:id="rId11"/>
    <p:sldLayoutId id="2147483651" r:id="rId12"/>
    <p:sldLayoutId id="2147483652" r:id="rId13"/>
    <p:sldLayoutId id="2147483653" r:id="rId14"/>
    <p:sldLayoutId id="2147483654" r:id="rId15"/>
    <p:sldLayoutId id="2147483655" r:id="rId16"/>
    <p:sldLayoutId id="2147483656" r:id="rId17"/>
    <p:sldLayoutId id="2147483657" r:id="rId18"/>
    <p:sldLayoutId id="2147483658" r:id="rId19"/>
    <p:sldLayoutId id="2147483659" r:id="rId20"/>
    <p:sldLayoutId id="2147483660" r:id="rId21"/>
    <p:sldLayoutId id="2147483661" r:id="rId22"/>
    <p:sldLayoutId id="2147483662" r:id="rId23"/>
    <p:sldLayoutId id="2147483663" r:id="rId24"/>
    <p:sldLayoutId id="2147483664" r:id="rId25"/>
    <p:sldLayoutId id="2147483665" r:id="rId2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3.png"/><Relationship Id="rId4" Type="http://schemas.openxmlformats.org/officeDocument/2006/relationships/image" Target="../media/image2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"/>
          <p:cNvSpPr txBox="1"/>
          <p:nvPr>
            <p:ph idx="1" type="body"/>
          </p:nvPr>
        </p:nvSpPr>
        <p:spPr>
          <a:xfrm>
            <a:off x="1206500" y="10282101"/>
            <a:ext cx="13515300" cy="25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r>
              <a:rPr lang="en-US"/>
              <a:t>Mauro Pelucchi</a:t>
            </a:r>
            <a:br>
              <a:rPr lang="en-US"/>
            </a:br>
            <a:r>
              <a:rPr lang="en-US"/>
              <a:t>Università di Bergamo - Docente Master AIDA Università di Milano Bicocca</a:t>
            </a:r>
            <a:br>
              <a:rPr lang="en-US"/>
            </a:br>
            <a:br>
              <a:rPr lang="en-US"/>
            </a:br>
            <a:r>
              <a:rPr lang="en-US"/>
              <a:t>Head of Global Data Science Lightcast</a:t>
            </a:r>
            <a:endParaRPr b="1" sz="3600"/>
          </a:p>
        </p:txBody>
      </p:sp>
      <p:sp>
        <p:nvSpPr>
          <p:cNvPr id="221" name="Google Shape;221;p1"/>
          <p:cNvSpPr txBox="1"/>
          <p:nvPr>
            <p:ph type="title"/>
          </p:nvPr>
        </p:nvSpPr>
        <p:spPr>
          <a:xfrm>
            <a:off x="1206500" y="3995225"/>
            <a:ext cx="12012000" cy="51381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 fontScale="90000"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Helvetica Neue"/>
              <a:buNone/>
            </a:pPr>
            <a:r>
              <a:rPr lang="en-US" sz="8500"/>
              <a:t>Small Language Modelling nelle PMI: scenari, applicazioni e competenze necessarie</a:t>
            </a:r>
            <a:endParaRPr sz="85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36c273f39a9_0_68"/>
          <p:cNvSpPr txBox="1"/>
          <p:nvPr>
            <p:ph type="title"/>
          </p:nvPr>
        </p:nvSpPr>
        <p:spPr>
          <a:xfrm>
            <a:off x="1206500" y="1079500"/>
            <a:ext cx="21971100" cy="14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</a:pPr>
            <a:r>
              <a:rPr lang="en-US"/>
              <a:t>Verso il futuro dell’AI nelle PMI: cosa fare?</a:t>
            </a:r>
            <a:endParaRPr b="1" i="0" sz="85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92" name="Google Shape;292;g36c273f39a9_0_68"/>
          <p:cNvSpPr txBox="1"/>
          <p:nvPr>
            <p:ph idx="2" type="body"/>
          </p:nvPr>
        </p:nvSpPr>
        <p:spPr>
          <a:xfrm>
            <a:off x="1206500" y="3433101"/>
            <a:ext cx="21971100" cy="90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 fontScale="77500" lnSpcReduction="10000"/>
          </a:bodyPr>
          <a:lstStyle/>
          <a:p>
            <a:pPr indent="-49926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Avviare iniziative mirate: concentrarsi su progetti specifici (es. classificazione documentale, chatbot interni) per garantire risultati misurabili in breve tempo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9926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Adottare SLM, privilegiare soluzioni a basso impatto computazionale, economicamente sostenibili e facilmente integrabili nei sistemi aziendali.</a:t>
            </a:r>
            <a:br>
              <a:rPr lang="en-US"/>
            </a:br>
            <a:endParaRPr/>
          </a:p>
          <a:p>
            <a:pPr indent="-49926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Sviluppare competenze interdisciplinari, combinare conoscenze di AI, data engineering e conoscenza dei processi aziendali</a:t>
            </a:r>
            <a:br>
              <a:rPr lang="en-US"/>
            </a:br>
            <a:endParaRPr/>
          </a:p>
          <a:p>
            <a:pPr indent="-49926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Promuovere politiche di sostegno e favorire incentivi mirati e accesso a risorse tecnologiche per l’uso di questi modelli delle PMI.</a:t>
            </a:r>
            <a:br>
              <a:rPr lang="en-US"/>
            </a:br>
            <a:endParaRPr/>
          </a:p>
          <a:p>
            <a:pPr indent="-49926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Rafforzare la formazione tecnica, includere modelli e strumenti open-source nei percorsi accademici e professionali per preparare profili pronti all’implementazione pratica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3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"/>
          <p:cNvSpPr txBox="1"/>
          <p:nvPr>
            <p:ph type="title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</a:pPr>
            <a:r>
              <a:rPr lang="en-US"/>
              <a:t>Small Language Model</a:t>
            </a:r>
            <a:endParaRPr b="1" i="0" sz="85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7" name="Google Shape;227;p2"/>
          <p:cNvSpPr txBox="1"/>
          <p:nvPr>
            <p:ph idx="2" type="body"/>
          </p:nvPr>
        </p:nvSpPr>
        <p:spPr>
          <a:xfrm>
            <a:off x="1206500" y="3433101"/>
            <a:ext cx="21971100" cy="90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 fontScale="77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3"/>
              <a:buFont typeface="Arial"/>
              <a:buNone/>
            </a:pPr>
            <a:r>
              <a:rPr lang="en-US"/>
              <a:t>Small Language Models sono modelli di </a:t>
            </a:r>
            <a:r>
              <a:rPr b="1" lang="en-US">
                <a:solidFill>
                  <a:schemeClr val="dk1"/>
                </a:solidFill>
                <a:highlight>
                  <a:schemeClr val="accent4"/>
                </a:highlight>
              </a:rPr>
              <a:t>Natural Language Processing</a:t>
            </a:r>
            <a:r>
              <a:rPr lang="en-US">
                <a:solidFill>
                  <a:schemeClr val="dk1"/>
                </a:solidFill>
              </a:rPr>
              <a:t> </a:t>
            </a:r>
            <a:r>
              <a:rPr lang="en-US"/>
              <a:t>con un numero relativamente contenuto di parametri, progettati per eseguire task linguistici specifici come </a:t>
            </a:r>
            <a:r>
              <a:rPr b="1" lang="en-US"/>
              <a:t>classificazione di testi, generazione di brevi risposte, traduzione automatica o estrazione di informazioni.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3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3"/>
              <a:buFont typeface="Arial"/>
              <a:buNone/>
            </a:pPr>
            <a:r>
              <a:rPr lang="en-US"/>
              <a:t>Rispetto ai Large Language Modell:</a:t>
            </a:r>
            <a:endParaRPr/>
          </a:p>
          <a:p>
            <a:pPr indent="-49926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richiedono meno risorse computazionali e possono essere eseguiti on-premise o su infrastrutture cloud a basso costo;</a:t>
            </a:r>
            <a:endParaRPr/>
          </a:p>
          <a:p>
            <a:pPr indent="-49926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offrono maggiore velocità di inferenza e minori latenze;</a:t>
            </a:r>
            <a:endParaRPr/>
          </a:p>
          <a:p>
            <a:pPr indent="-49926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possono essere più facilmente personalizzati (fine-tuning) su domini specifici usando dataset aziendali più piccoli;</a:t>
            </a:r>
            <a:endParaRPr/>
          </a:p>
          <a:p>
            <a:pPr indent="-49926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riducono i rischi legati alla privacy e alla gestione di dati sensibili perché non necessitano sempre di connessioni esterne a piattaforme cloud.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3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3"/>
              <a:buFont typeface="Arial"/>
              <a:buNone/>
            </a:pPr>
            <a:r>
              <a:rPr lang="en-US"/>
              <a:t>Gli SLM rappresentano quindi una soluzione pratica per PMI o organizzazioni che vogliono integrare AI, riducendo costi e complessità.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"/>
          <p:cNvSpPr txBox="1"/>
          <p:nvPr>
            <p:ph type="title"/>
          </p:nvPr>
        </p:nvSpPr>
        <p:spPr>
          <a:xfrm>
            <a:off x="1206500" y="1079500"/>
            <a:ext cx="21971100" cy="14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-US" sz="6250"/>
              <a:t>Perché parliamo di Small Language Models?</a:t>
            </a:r>
            <a:endParaRPr sz="625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-US" sz="6250"/>
              <a:t>Il trend dell’AI in Italia</a:t>
            </a:r>
            <a:endParaRPr sz="6250"/>
          </a:p>
        </p:txBody>
      </p:sp>
      <p:sp>
        <p:nvSpPr>
          <p:cNvPr id="233" name="Google Shape;233;p3"/>
          <p:cNvSpPr txBox="1"/>
          <p:nvPr>
            <p:ph idx="1" type="body"/>
          </p:nvPr>
        </p:nvSpPr>
        <p:spPr>
          <a:xfrm>
            <a:off x="1206500" y="3211150"/>
            <a:ext cx="8780100" cy="78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lang="en-US" sz="4400">
                <a:solidFill>
                  <a:schemeClr val="lt2"/>
                </a:solidFill>
              </a:rPr>
              <a:t>In Italia, la domanda di esperi AI cresce rapidamente (+37% di offerte di lavoro negli ultimi 4 anni, fonte Lightcast), ma molte PMI non possono sostenere i costi/complessità dei LLM.</a:t>
            </a:r>
            <a:endParaRPr b="0" sz="4400"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sz="4400"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sz="4400">
              <a:solidFill>
                <a:schemeClr val="lt2"/>
              </a:solidFill>
            </a:endParaRPr>
          </a:p>
          <a:p>
            <a:pPr indent="-508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Char char="-"/>
            </a:pPr>
            <a:r>
              <a:rPr b="0" lang="en-US" sz="4400">
                <a:solidFill>
                  <a:schemeClr val="lt2"/>
                </a:solidFill>
              </a:rPr>
              <a:t>AI Application Developer</a:t>
            </a:r>
            <a:endParaRPr b="0" sz="4400">
              <a:solidFill>
                <a:schemeClr val="lt2"/>
              </a:solidFill>
            </a:endParaRPr>
          </a:p>
          <a:p>
            <a:pPr indent="-508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Char char="-"/>
            </a:pPr>
            <a:r>
              <a:rPr b="0" lang="en-US" sz="4400">
                <a:solidFill>
                  <a:schemeClr val="lt2"/>
                </a:solidFill>
              </a:rPr>
              <a:t>NLP Engineer</a:t>
            </a:r>
            <a:endParaRPr b="0" sz="4400">
              <a:solidFill>
                <a:schemeClr val="lt2"/>
              </a:solidFill>
            </a:endParaRPr>
          </a:p>
          <a:p>
            <a:pPr indent="-508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Char char="-"/>
            </a:pPr>
            <a:r>
              <a:rPr b="0" lang="en-US" sz="4400">
                <a:solidFill>
                  <a:schemeClr val="lt2"/>
                </a:solidFill>
              </a:rPr>
              <a:t>AI Legal Document Analyst</a:t>
            </a:r>
            <a:endParaRPr b="0" sz="4400">
              <a:solidFill>
                <a:schemeClr val="lt2"/>
              </a:solidFill>
            </a:endParaRPr>
          </a:p>
          <a:p>
            <a:pPr indent="-508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Char char="-"/>
            </a:pPr>
            <a:r>
              <a:rPr b="0" lang="en-US" sz="4400">
                <a:solidFill>
                  <a:schemeClr val="lt2"/>
                </a:solidFill>
              </a:rPr>
              <a:t>AI </a:t>
            </a:r>
            <a:r>
              <a:rPr b="0" lang="en-US" sz="4400">
                <a:solidFill>
                  <a:schemeClr val="lt2"/>
                </a:solidFill>
              </a:rPr>
              <a:t>Technical</a:t>
            </a:r>
            <a:r>
              <a:rPr b="0" lang="en-US" sz="4400">
                <a:solidFill>
                  <a:schemeClr val="lt2"/>
                </a:solidFill>
              </a:rPr>
              <a:t> Writer</a:t>
            </a:r>
            <a:endParaRPr b="0" sz="4400">
              <a:solidFill>
                <a:schemeClr val="lt2"/>
              </a:solidFill>
            </a:endParaRPr>
          </a:p>
        </p:txBody>
      </p:sp>
      <p:pic>
        <p:nvPicPr>
          <p:cNvPr id="234" name="Google Shape;234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86600" y="1960351"/>
            <a:ext cx="13910968" cy="10917451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3"/>
          <p:cNvSpPr/>
          <p:nvPr/>
        </p:nvSpPr>
        <p:spPr>
          <a:xfrm>
            <a:off x="22765675" y="4541100"/>
            <a:ext cx="1131900" cy="1052100"/>
          </a:xfrm>
          <a:prstGeom prst="ellipse">
            <a:avLst/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36" name="Google Shape;236;p3"/>
          <p:cNvSpPr txBox="1"/>
          <p:nvPr/>
        </p:nvSpPr>
        <p:spPr>
          <a:xfrm>
            <a:off x="21831625" y="4697700"/>
            <a:ext cx="3000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+37%</a:t>
            </a:r>
            <a:endParaRPr sz="3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37" name="Google Shape;237;p3"/>
          <p:cNvSpPr txBox="1"/>
          <p:nvPr/>
        </p:nvSpPr>
        <p:spPr>
          <a:xfrm>
            <a:off x="9986600" y="12899425"/>
            <a:ext cx="146574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Lightcast Job Postings - Italia - </a:t>
            </a:r>
            <a:r>
              <a:rPr b="1" lang="en-US" sz="33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Aggiornato 1 Luglio 2025</a:t>
            </a:r>
            <a:endParaRPr b="1" sz="3300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"/>
          <p:cNvSpPr txBox="1"/>
          <p:nvPr>
            <p:ph type="title"/>
          </p:nvPr>
        </p:nvSpPr>
        <p:spPr>
          <a:xfrm>
            <a:off x="1206500" y="1079500"/>
            <a:ext cx="21971000" cy="1433164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-US" sz="6750"/>
              <a:t>AI nelle PMI: le competenze più richieste nel 2025</a:t>
            </a:r>
            <a:endParaRPr sz="6750"/>
          </a:p>
        </p:txBody>
      </p:sp>
      <p:sp>
        <p:nvSpPr>
          <p:cNvPr id="243" name="Google Shape;243;p4"/>
          <p:cNvSpPr txBox="1"/>
          <p:nvPr>
            <p:ph idx="1" type="body"/>
          </p:nvPr>
        </p:nvSpPr>
        <p:spPr>
          <a:xfrm>
            <a:off x="1206500" y="2372950"/>
            <a:ext cx="15472800" cy="56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 fontScale="70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"/>
              <a:buFont typeface="Arial"/>
              <a:buNone/>
            </a:pPr>
            <a:r>
              <a:rPr b="0" lang="en-US"/>
              <a:t>Nel 2025, in Italia oltre la metà delle offerte di lavoro legate all’AI riguarda competenze generiche di Artificial Intelligence</a:t>
            </a:r>
            <a:r>
              <a:rPr b="0" lang="en-US"/>
              <a:t> (</a:t>
            </a:r>
            <a:r>
              <a:rPr lang="en-US"/>
              <a:t>56,8%</a:t>
            </a:r>
            <a:r>
              <a:rPr b="0" lang="en-US"/>
              <a:t>)</a:t>
            </a:r>
            <a:endParaRPr b="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"/>
              <a:buFont typeface="Arial"/>
              <a:buNone/>
            </a:pPr>
            <a:r>
              <a:t/>
            </a:r>
            <a:endParaRPr b="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"/>
              <a:buFont typeface="Arial"/>
              <a:buNone/>
            </a:pPr>
            <a:r>
              <a:rPr b="0" lang="en-US"/>
              <a:t>C</a:t>
            </a:r>
            <a:r>
              <a:rPr b="0" lang="en-US"/>
              <a:t>resce la domanda di skill specializzate: </a:t>
            </a:r>
            <a:r>
              <a:rPr lang="en-US"/>
              <a:t>Machine Learning rappresenta il 17,1%</a:t>
            </a:r>
            <a:r>
              <a:rPr b="0" lang="en-US"/>
              <a:t> delle ricerche, mentre il </a:t>
            </a:r>
            <a:r>
              <a:rPr lang="en-US"/>
              <a:t>Natural Language Processing raggiunge il 6,6%.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"/>
              <a:buFont typeface="Arial"/>
              <a:buNone/>
            </a:pPr>
            <a:br>
              <a:rPr b="0" lang="en-US"/>
            </a:br>
            <a:r>
              <a:rPr b="0" lang="en-US"/>
              <a:t>Quest’ultimo cluster è particolarmente interessante per le PMI, perché include applicazioni di Small Language Models come classificazione testi, chatbot, analisi documentale e automazione di task linguistici.</a:t>
            </a:r>
            <a:endParaRPr b="0"/>
          </a:p>
        </p:txBody>
      </p:sp>
      <p:pic>
        <p:nvPicPr>
          <p:cNvPr id="244" name="Google Shape;244;p4"/>
          <p:cNvPicPr preferRelativeResize="0"/>
          <p:nvPr/>
        </p:nvPicPr>
        <p:blipFill rotWithShape="1">
          <a:blip r:embed="rId3">
            <a:alphaModFix/>
          </a:blip>
          <a:srcRect b="12572" l="0" r="0" t="0"/>
          <a:stretch/>
        </p:blipFill>
        <p:spPr>
          <a:xfrm>
            <a:off x="152397" y="8214050"/>
            <a:ext cx="18002850" cy="250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155250" y="3460152"/>
            <a:ext cx="5827375" cy="725999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4"/>
          <p:cNvSpPr txBox="1"/>
          <p:nvPr/>
        </p:nvSpPr>
        <p:spPr>
          <a:xfrm>
            <a:off x="9986600" y="12899425"/>
            <a:ext cx="146574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Lightcast Job Postings - Italia - 2025</a:t>
            </a:r>
            <a:endParaRPr sz="3300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g36c273f39a9_0_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9475" y="4450425"/>
            <a:ext cx="11209874" cy="913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g36c273f39a9_0_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431200" y="4450425"/>
            <a:ext cx="11209874" cy="9135523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g36c273f39a9_0_20"/>
          <p:cNvSpPr txBox="1"/>
          <p:nvPr>
            <p:ph type="title"/>
          </p:nvPr>
        </p:nvSpPr>
        <p:spPr>
          <a:xfrm>
            <a:off x="1206500" y="1079500"/>
            <a:ext cx="21971100" cy="14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450"/>
              <a:t>Top 15 Competenze AI nei ruoli ICT e Non-ICT: focus su NLP e Small Language Models</a:t>
            </a:r>
            <a:endParaRPr sz="4450"/>
          </a:p>
        </p:txBody>
      </p:sp>
      <p:sp>
        <p:nvSpPr>
          <p:cNvPr id="254" name="Google Shape;254;g36c273f39a9_0_20"/>
          <p:cNvSpPr txBox="1"/>
          <p:nvPr/>
        </p:nvSpPr>
        <p:spPr>
          <a:xfrm>
            <a:off x="17111900" y="12823225"/>
            <a:ext cx="75321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Lightcast Job Postings - Italia - 2025</a:t>
            </a:r>
            <a:endParaRPr sz="2900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55" name="Google Shape;255;g36c273f39a9_0_20"/>
          <p:cNvSpPr txBox="1"/>
          <p:nvPr/>
        </p:nvSpPr>
        <p:spPr>
          <a:xfrm>
            <a:off x="815300" y="2436400"/>
            <a:ext cx="22531200" cy="15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700">
                <a:latin typeface="Helvetica Neue Light"/>
                <a:ea typeface="Helvetica Neue Light"/>
                <a:cs typeface="Helvetica Neue Light"/>
                <a:sym typeface="Helvetica Neue Light"/>
              </a:rPr>
              <a:t>Nei ruoli ICT cresce la domanda di competenze linguistiche come NLP e Language Models, fondamentali per lo sviluppo di Small Language Models. Anche nei ruoli non-ICT emergono skill legate a chatbot e </a:t>
            </a:r>
            <a:r>
              <a:rPr lang="en-US" sz="2700">
                <a:latin typeface="Helvetica Neue Light"/>
                <a:ea typeface="Helvetica Neue Light"/>
                <a:cs typeface="Helvetica Neue Light"/>
                <a:sym typeface="Helvetica Neue Light"/>
              </a:rPr>
              <a:t>analisi testi, segnando nuove opportunità per le PMI nell’adozione di soluzioni AI leggere ed economiche.</a:t>
            </a:r>
            <a:endParaRPr sz="27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256" name="Google Shape;256;g36c273f39a9_0_20"/>
          <p:cNvSpPr txBox="1"/>
          <p:nvPr/>
        </p:nvSpPr>
        <p:spPr>
          <a:xfrm>
            <a:off x="4357763" y="3865975"/>
            <a:ext cx="4173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700">
                <a:latin typeface="Helvetica Neue"/>
                <a:ea typeface="Helvetica Neue"/>
                <a:cs typeface="Helvetica Neue"/>
                <a:sym typeface="Helvetica Neue"/>
              </a:rPr>
              <a:t>Ruoli Non-ICT</a:t>
            </a:r>
            <a:endParaRPr b="1" sz="37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57" name="Google Shape;257;g36c273f39a9_0_20"/>
          <p:cNvSpPr txBox="1"/>
          <p:nvPr/>
        </p:nvSpPr>
        <p:spPr>
          <a:xfrm>
            <a:off x="16818738" y="3865975"/>
            <a:ext cx="24348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700">
                <a:latin typeface="Helvetica Neue"/>
                <a:ea typeface="Helvetica Neue"/>
                <a:cs typeface="Helvetica Neue"/>
                <a:sym typeface="Helvetica Neue"/>
              </a:rPr>
              <a:t>Ruoli ICT</a:t>
            </a:r>
            <a:endParaRPr b="1" sz="37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36c273f39a9_0_36"/>
          <p:cNvSpPr txBox="1"/>
          <p:nvPr>
            <p:ph type="title"/>
          </p:nvPr>
        </p:nvSpPr>
        <p:spPr>
          <a:xfrm>
            <a:off x="1206500" y="1079500"/>
            <a:ext cx="21971100" cy="14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5750"/>
              <a:t>Quali competenze servono per avviare progetti NLP nelle PMI?</a:t>
            </a:r>
            <a:endParaRPr sz="5750"/>
          </a:p>
        </p:txBody>
      </p:sp>
      <p:sp>
        <p:nvSpPr>
          <p:cNvPr id="263" name="Google Shape;263;g36c273f39a9_0_36"/>
          <p:cNvSpPr txBox="1"/>
          <p:nvPr/>
        </p:nvSpPr>
        <p:spPr>
          <a:xfrm>
            <a:off x="13880125" y="12925000"/>
            <a:ext cx="75321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Lightcast Job Postings - US - 2025</a:t>
            </a:r>
            <a:endParaRPr sz="2900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64" name="Google Shape;264;g36c273f39a9_0_36"/>
          <p:cNvSpPr txBox="1"/>
          <p:nvPr/>
        </p:nvSpPr>
        <p:spPr>
          <a:xfrm>
            <a:off x="815300" y="2436400"/>
            <a:ext cx="9680400" cy="54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3700">
                <a:latin typeface="Helvetica Neue Light"/>
                <a:ea typeface="Helvetica Neue Light"/>
                <a:cs typeface="Helvetica Neue Light"/>
                <a:sym typeface="Helvetica Neue Light"/>
              </a:rPr>
              <a:t>Per avviare progetti NLP, oltre alle competenze linguistiche e SLM, servono skill in </a:t>
            </a:r>
            <a:r>
              <a:rPr b="1" lang="en-US" sz="3700">
                <a:latin typeface="Helvetica Neue"/>
                <a:ea typeface="Helvetica Neue"/>
                <a:cs typeface="Helvetica Neue"/>
                <a:sym typeface="Helvetica Neue"/>
              </a:rPr>
              <a:t>Data Analysis</a:t>
            </a:r>
            <a:r>
              <a:rPr lang="en-US" sz="3700">
                <a:latin typeface="Helvetica Neue Light"/>
                <a:ea typeface="Helvetica Neue Light"/>
                <a:cs typeface="Helvetica Neue Light"/>
                <a:sym typeface="Helvetica Neue Light"/>
              </a:rPr>
              <a:t>, </a:t>
            </a:r>
            <a:r>
              <a:rPr b="1" lang="en-US" sz="3700">
                <a:latin typeface="Helvetica Neue"/>
                <a:ea typeface="Helvetica Neue"/>
                <a:cs typeface="Helvetica Neue"/>
                <a:sym typeface="Helvetica Neue"/>
              </a:rPr>
              <a:t>SQL</a:t>
            </a:r>
            <a:r>
              <a:rPr lang="en-US" sz="3700">
                <a:latin typeface="Helvetica Neue Light"/>
                <a:ea typeface="Helvetica Neue Light"/>
                <a:cs typeface="Helvetica Neue Light"/>
                <a:sym typeface="Helvetica Neue Light"/>
              </a:rPr>
              <a:t>, </a:t>
            </a:r>
            <a:r>
              <a:rPr b="1" lang="en-US" sz="3700">
                <a:latin typeface="Helvetica Neue"/>
                <a:ea typeface="Helvetica Neue"/>
                <a:cs typeface="Helvetica Neue"/>
                <a:sym typeface="Helvetica Neue"/>
              </a:rPr>
              <a:t>automazione</a:t>
            </a:r>
            <a:r>
              <a:rPr lang="en-US" sz="3700">
                <a:latin typeface="Helvetica Neue Light"/>
                <a:ea typeface="Helvetica Neue Light"/>
                <a:cs typeface="Helvetica Neue Light"/>
                <a:sym typeface="Helvetica Neue Light"/>
              </a:rPr>
              <a:t> e </a:t>
            </a:r>
            <a:r>
              <a:rPr b="1" lang="en-US" sz="3700">
                <a:latin typeface="Helvetica Neue"/>
                <a:ea typeface="Helvetica Neue"/>
                <a:cs typeface="Helvetica Neue"/>
                <a:sym typeface="Helvetica Neue"/>
              </a:rPr>
              <a:t>cloud</a:t>
            </a:r>
            <a:r>
              <a:rPr lang="en-US" sz="3700">
                <a:latin typeface="Helvetica Neue Light"/>
                <a:ea typeface="Helvetica Neue Light"/>
                <a:cs typeface="Helvetica Neue Light"/>
                <a:sym typeface="Helvetica Neue Light"/>
              </a:rPr>
              <a:t>, per integrare le soluzioni nei processi aziendali. </a:t>
            </a:r>
            <a:endParaRPr sz="3700"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3700">
                <a:latin typeface="Helvetica Neue Light"/>
                <a:ea typeface="Helvetica Neue Light"/>
                <a:cs typeface="Helvetica Neue Light"/>
                <a:sym typeface="Helvetica Neue Light"/>
              </a:rPr>
              <a:t>Un mix tecnico e gestionale per trasformare i dati testuali in valore concreto e competitivo.</a:t>
            </a:r>
            <a:endParaRPr sz="37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265" name="Google Shape;265;g36c273f39a9_0_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98825" y="2074375"/>
            <a:ext cx="10459101" cy="10545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36c273f39a9_0_50"/>
          <p:cNvSpPr txBox="1"/>
          <p:nvPr>
            <p:ph type="title"/>
          </p:nvPr>
        </p:nvSpPr>
        <p:spPr>
          <a:xfrm>
            <a:off x="1206500" y="1079500"/>
            <a:ext cx="21971100" cy="14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5750"/>
              <a:t>In quali campi di applicazione cresce la domanda di competenze NLP in Italia?</a:t>
            </a:r>
            <a:endParaRPr sz="575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575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5750"/>
          </a:p>
        </p:txBody>
      </p:sp>
      <p:sp>
        <p:nvSpPr>
          <p:cNvPr id="271" name="Google Shape;271;g36c273f39a9_0_50"/>
          <p:cNvSpPr txBox="1"/>
          <p:nvPr/>
        </p:nvSpPr>
        <p:spPr>
          <a:xfrm>
            <a:off x="13880125" y="12925000"/>
            <a:ext cx="75321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Lightcast Job Postings - US - 2025</a:t>
            </a:r>
            <a:endParaRPr sz="2900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72" name="Google Shape;272;g36c273f39a9_0_50"/>
          <p:cNvSpPr txBox="1"/>
          <p:nvPr/>
        </p:nvSpPr>
        <p:spPr>
          <a:xfrm>
            <a:off x="815300" y="2665000"/>
            <a:ext cx="9680400" cy="77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3700">
                <a:latin typeface="Helvetica Neue Light"/>
                <a:ea typeface="Helvetica Neue Light"/>
                <a:cs typeface="Helvetica Neue Light"/>
                <a:sym typeface="Helvetica Neue Light"/>
              </a:rPr>
              <a:t>In Italia, la richiesta di competenze </a:t>
            </a:r>
            <a:r>
              <a:rPr b="1" lang="en-US" sz="3700">
                <a:latin typeface="Helvetica Neue"/>
                <a:ea typeface="Helvetica Neue"/>
                <a:cs typeface="Helvetica Neue"/>
                <a:sym typeface="Helvetica Neue"/>
              </a:rPr>
              <a:t>NLP</a:t>
            </a:r>
            <a:r>
              <a:rPr lang="en-US" sz="3700">
                <a:latin typeface="Helvetica Neue Light"/>
                <a:ea typeface="Helvetica Neue Light"/>
                <a:cs typeface="Helvetica Neue Light"/>
                <a:sym typeface="Helvetica Neue Light"/>
              </a:rPr>
              <a:t> trova spazio soprattutto nei servizi digitali, amministrativi e tecnici, dove c’è forte domanda di automazione documentale, analisi testi e chatbot.</a:t>
            </a:r>
            <a:endParaRPr sz="3700"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700"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700">
                <a:latin typeface="Helvetica Neue Light"/>
                <a:ea typeface="Helvetica Neue Light"/>
                <a:cs typeface="Helvetica Neue Light"/>
                <a:sym typeface="Helvetica Neue Light"/>
              </a:rPr>
              <a:t>Settori come ICT, consulenza, pubblicità, manifattura e ricerca scientifica sono oggi i principali motori di richiesta di competenze linguistiche e SLM.</a:t>
            </a:r>
            <a:endParaRPr sz="3700"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indent="0" lvl="0" marL="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37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273" name="Google Shape;273;g36c273f39a9_0_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48100" y="2665000"/>
            <a:ext cx="13583500" cy="9469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36c273f39a9_0_76"/>
          <p:cNvSpPr txBox="1"/>
          <p:nvPr>
            <p:ph type="title"/>
          </p:nvPr>
        </p:nvSpPr>
        <p:spPr>
          <a:xfrm>
            <a:off x="1206500" y="1079500"/>
            <a:ext cx="21971100" cy="14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</a:pPr>
            <a:r>
              <a:rPr lang="en-US"/>
              <a:t>Alcuni use cases dal mercato del lavoro</a:t>
            </a:r>
            <a:endParaRPr b="1" i="0" sz="85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79" name="Google Shape;279;g36c273f39a9_0_76"/>
          <p:cNvSpPr txBox="1"/>
          <p:nvPr>
            <p:ph idx="2" type="body"/>
          </p:nvPr>
        </p:nvSpPr>
        <p:spPr>
          <a:xfrm>
            <a:off x="1206500" y="3433101"/>
            <a:ext cx="21971100" cy="90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 fontScale="92500" lnSpcReduction="20000"/>
          </a:bodyPr>
          <a:lstStyle/>
          <a:p>
            <a:pPr indent="-50980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4787"/>
              <a:t>Chatbot e assistenti virtuali, per customer service, onboarding del personale e supporto tecnico interno.</a:t>
            </a:r>
            <a:endParaRPr sz="4787"/>
          </a:p>
          <a:p>
            <a:pPr indent="-50980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4787"/>
              <a:t>Classificazione documentale per organizzare contratti, report e automatizzare workflow approvativi.</a:t>
            </a:r>
            <a:endParaRPr sz="4787"/>
          </a:p>
          <a:p>
            <a:pPr indent="-50980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4787"/>
              <a:t>Information Extraction, OCR per estrarre dati chiave da testi</a:t>
            </a:r>
            <a:endParaRPr sz="4787"/>
          </a:p>
          <a:p>
            <a:pPr indent="-50980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4787"/>
              <a:t>Search &amp; Retrieval semantico che consente di potenziare la ricerca di informazioni in knowledge base aziendali e archivi storici.</a:t>
            </a:r>
            <a:endParaRPr sz="4787"/>
          </a:p>
          <a:p>
            <a:pPr indent="-50980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4787"/>
              <a:t>Generazione automatica di report, sintesi di riunioni, documentazione tecnica in linguaggio naturale.</a:t>
            </a:r>
            <a:endParaRPr sz="4787"/>
          </a:p>
          <a:p>
            <a:pPr indent="-50980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4787"/>
              <a:t>Analisi predittiva su testi, identificazione anticipata di trend di mercato o problematiche ricorrenti nei feedback clienti.</a:t>
            </a:r>
            <a:endParaRPr sz="4787"/>
          </a:p>
          <a:p>
            <a:pPr indent="-50980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 sz="4787"/>
              <a:t>Applicazioni RAG, generazione di risposte precise attingendo a basi dati interne, utile per knowledge management.</a:t>
            </a:r>
            <a:endParaRPr sz="4787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36c273f39a9_0_57"/>
          <p:cNvSpPr txBox="1"/>
          <p:nvPr>
            <p:ph type="title"/>
          </p:nvPr>
        </p:nvSpPr>
        <p:spPr>
          <a:xfrm>
            <a:off x="1206500" y="1079500"/>
            <a:ext cx="21971100" cy="14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5750"/>
              <a:t>Domanda di competenze NLP: l’Italia nel confronto internazionale</a:t>
            </a:r>
            <a:endParaRPr sz="5750"/>
          </a:p>
        </p:txBody>
      </p:sp>
      <p:sp>
        <p:nvSpPr>
          <p:cNvPr id="285" name="Google Shape;285;g36c273f39a9_0_57"/>
          <p:cNvSpPr txBox="1"/>
          <p:nvPr/>
        </p:nvSpPr>
        <p:spPr>
          <a:xfrm>
            <a:off x="13880125" y="12925000"/>
            <a:ext cx="75321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Lightcast Job Postings - Global</a:t>
            </a:r>
            <a:endParaRPr sz="2900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86" name="Google Shape;286;g36c273f39a9_0_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8400" y="2639550"/>
            <a:ext cx="19507200" cy="952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33_DynamicLight">
  <a:themeElements>
    <a:clrScheme name="33_Dynamic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33_DynamicLight">
  <a:themeElements>
    <a:clrScheme name="33_Dynamic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