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Lato"/>
      <p:bold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Lato-boldItalic.fntdata"/><Relationship Id="rId6" Type="http://schemas.openxmlformats.org/officeDocument/2006/relationships/slide" Target="slides/slide1.xml"/><Relationship Id="rId18" Type="http://schemas.openxmlformats.org/officeDocument/2006/relationships/font" Target="fonts/Lato-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249ee962e2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249ee962e2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6c84481335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36c84481335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36c84481335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36c84481335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358b44df043_0_70:notes"/>
          <p:cNvSpPr txBox="1"/>
          <p:nvPr>
            <p:ph idx="1" type="body"/>
          </p:nvPr>
        </p:nvSpPr>
        <p:spPr>
          <a:xfrm>
            <a:off x="685800" y="4400551"/>
            <a:ext cx="5486400" cy="3600300"/>
          </a:xfrm>
          <a:prstGeom prst="rect">
            <a:avLst/>
          </a:prstGeom>
          <a:noFill/>
          <a:ln>
            <a:noFill/>
          </a:ln>
        </p:spPr>
        <p:txBody>
          <a:bodyPr anchorCtr="0" anchor="t" bIns="45700" lIns="91425" spcFirstLastPara="1" rIns="91425" wrap="square" tIns="45700">
            <a:noAutofit/>
          </a:bodyPr>
          <a:lstStyle/>
          <a:p>
            <a:pPr indent="0" lvl="0" marL="0" rtl="0" algn="l">
              <a:lnSpc>
                <a:spcPct val="125000"/>
              </a:lnSpc>
              <a:spcBef>
                <a:spcPts val="0"/>
              </a:spcBef>
              <a:spcAft>
                <a:spcPts val="0"/>
              </a:spcAft>
              <a:buSzPts val="1400"/>
              <a:buNone/>
            </a:pPr>
            <a:r>
              <a:t/>
            </a:r>
            <a:endParaRPr>
              <a:latin typeface="Arial"/>
              <a:ea typeface="Arial"/>
              <a:cs typeface="Arial"/>
              <a:sym typeface="Arial"/>
            </a:endParaRPr>
          </a:p>
        </p:txBody>
      </p:sp>
      <p:sp>
        <p:nvSpPr>
          <p:cNvPr id="268" name="Google Shape;268;g358b44df043_0_70:notes"/>
          <p:cNvSpPr/>
          <p:nvPr>
            <p:ph idx="2" type="sldImg"/>
          </p:nvPr>
        </p:nvSpPr>
        <p:spPr>
          <a:xfrm>
            <a:off x="1885950" y="1143000"/>
            <a:ext cx="30861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58f2baea04_0_1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58f2baea04_0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6c84481335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36c84481335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346f6b158e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346f6b158e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58f2baea0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358f2baea0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6c84481335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6c84481335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2e3f5fa787d_0_5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2e3f5fa787d_0_5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36c84481335_0_7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 name="Google Shape;239;g36c84481335_0_7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6c84481335_0_8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g36c84481335_0_8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457172" y="205014"/>
            <a:ext cx="8228700" cy="858900"/>
          </a:xfrm>
          <a:prstGeom prst="rect">
            <a:avLst/>
          </a:prstGeom>
          <a:noFill/>
          <a:ln>
            <a:noFill/>
          </a:ln>
        </p:spPr>
        <p:txBody>
          <a:bodyPr anchorCtr="0" anchor="ctr" bIns="0" lIns="0" spcFirstLastPara="1" rIns="0" wrap="square" tIns="0">
            <a:noAutofit/>
          </a:bodyPr>
          <a:lstStyle>
            <a:lvl1pPr lvl="0" rtl="0" algn="l">
              <a:spcBef>
                <a:spcPts val="0"/>
              </a:spcBef>
              <a:spcAft>
                <a:spcPts val="0"/>
              </a:spcAft>
              <a:buSzPts val="2800"/>
              <a:buNone/>
              <a:defRPr/>
            </a:lvl1pPr>
            <a:lvl2pPr lvl="1" rtl="0" algn="l">
              <a:spcBef>
                <a:spcPts val="0"/>
              </a:spcBef>
              <a:spcAft>
                <a:spcPts val="0"/>
              </a:spcAft>
              <a:buSzPts val="2800"/>
              <a:buNone/>
              <a:defRPr/>
            </a:lvl2pPr>
            <a:lvl3pPr lvl="2" rtl="0" algn="l">
              <a:spcBef>
                <a:spcPts val="0"/>
              </a:spcBef>
              <a:spcAft>
                <a:spcPts val="0"/>
              </a:spcAft>
              <a:buSzPts val="2800"/>
              <a:buNone/>
              <a:defRPr/>
            </a:lvl3pPr>
            <a:lvl4pPr lvl="3" rtl="0" algn="l">
              <a:spcBef>
                <a:spcPts val="0"/>
              </a:spcBef>
              <a:spcAft>
                <a:spcPts val="0"/>
              </a:spcAft>
              <a:buSzPts val="2800"/>
              <a:buNone/>
              <a:defRPr/>
            </a:lvl4pPr>
            <a:lvl5pPr lvl="4" rtl="0" algn="l">
              <a:spcBef>
                <a:spcPts val="0"/>
              </a:spcBef>
              <a:spcAft>
                <a:spcPts val="0"/>
              </a:spcAft>
              <a:buSzPts val="2800"/>
              <a:buNone/>
              <a:defRPr/>
            </a:lvl5pPr>
            <a:lvl6pPr lvl="5" rtl="0" algn="l">
              <a:spcBef>
                <a:spcPts val="0"/>
              </a:spcBef>
              <a:spcAft>
                <a:spcPts val="0"/>
              </a:spcAft>
              <a:buSzPts val="2800"/>
              <a:buNone/>
              <a:defRPr/>
            </a:lvl6pPr>
            <a:lvl7pPr lvl="6" rtl="0" algn="l">
              <a:spcBef>
                <a:spcPts val="0"/>
              </a:spcBef>
              <a:spcAft>
                <a:spcPts val="0"/>
              </a:spcAft>
              <a:buSzPts val="2800"/>
              <a:buNone/>
              <a:defRPr/>
            </a:lvl7pPr>
            <a:lvl8pPr lvl="7" rtl="0" algn="l">
              <a:spcBef>
                <a:spcPts val="0"/>
              </a:spcBef>
              <a:spcAft>
                <a:spcPts val="0"/>
              </a:spcAft>
              <a:buSzPts val="2800"/>
              <a:buNone/>
              <a:defRPr/>
            </a:lvl8pPr>
            <a:lvl9pPr lvl="8" rtl="0" algn="l">
              <a:spcBef>
                <a:spcPts val="0"/>
              </a:spcBef>
              <a:spcAft>
                <a:spcPts val="0"/>
              </a:spcAft>
              <a:buSzPts val="2800"/>
              <a:buNone/>
              <a:defRPr/>
            </a:lvl9pPr>
          </a:lstStyle>
          <a:p/>
        </p:txBody>
      </p:sp>
      <p:sp>
        <p:nvSpPr>
          <p:cNvPr id="52" name="Google Shape;52;p13"/>
          <p:cNvSpPr txBox="1"/>
          <p:nvPr>
            <p:ph idx="1" type="body"/>
          </p:nvPr>
        </p:nvSpPr>
        <p:spPr>
          <a:xfrm>
            <a:off x="457172" y="1203631"/>
            <a:ext cx="8228700" cy="2983500"/>
          </a:xfrm>
          <a:prstGeom prst="rect">
            <a:avLst/>
          </a:prstGeom>
          <a:noFill/>
          <a:ln>
            <a:noFill/>
          </a:ln>
        </p:spPr>
        <p:txBody>
          <a:bodyPr anchorCtr="0" anchor="t" bIns="0" lIns="0" spcFirstLastPara="1" rIns="0" wrap="square" tIns="0">
            <a:noAutofit/>
          </a:bodyPr>
          <a:lstStyle>
            <a:lvl1pPr indent="-228600" lvl="0" marL="457200" rtl="0" algn="l">
              <a:spcBef>
                <a:spcPts val="0"/>
              </a:spcBef>
              <a:spcAft>
                <a:spcPts val="0"/>
              </a:spcAft>
              <a:buSzPts val="1800"/>
              <a:buNone/>
              <a:defRPr/>
            </a:lvl1pPr>
            <a:lvl2pPr indent="-228600" lvl="1" marL="914400" rtl="0" algn="l">
              <a:spcBef>
                <a:spcPts val="1200"/>
              </a:spcBef>
              <a:spcAft>
                <a:spcPts val="0"/>
              </a:spcAft>
              <a:buSzPts val="1400"/>
              <a:buNone/>
              <a:defRPr/>
            </a:lvl2pPr>
            <a:lvl3pPr indent="-228600" lvl="2" marL="1371600" rtl="0" algn="l">
              <a:spcBef>
                <a:spcPts val="1200"/>
              </a:spcBef>
              <a:spcAft>
                <a:spcPts val="0"/>
              </a:spcAft>
              <a:buSzPts val="1400"/>
              <a:buNone/>
              <a:defRPr/>
            </a:lvl3pPr>
            <a:lvl4pPr indent="-228600" lvl="3" marL="1828800" rtl="0" algn="l">
              <a:spcBef>
                <a:spcPts val="1200"/>
              </a:spcBef>
              <a:spcAft>
                <a:spcPts val="0"/>
              </a:spcAft>
              <a:buSzPts val="1400"/>
              <a:buNone/>
              <a:defRPr/>
            </a:lvl4pPr>
            <a:lvl5pPr indent="-228600" lvl="4" marL="2286000" rtl="0" algn="l">
              <a:spcBef>
                <a:spcPts val="1200"/>
              </a:spcBef>
              <a:spcAft>
                <a:spcPts val="0"/>
              </a:spcAft>
              <a:buSzPts val="1400"/>
              <a:buNone/>
              <a:defRPr/>
            </a:lvl5pPr>
            <a:lvl6pPr indent="-228600" lvl="5" marL="2743200" rtl="0" algn="l">
              <a:spcBef>
                <a:spcPts val="1200"/>
              </a:spcBef>
              <a:spcAft>
                <a:spcPts val="0"/>
              </a:spcAft>
              <a:buSzPts val="1400"/>
              <a:buNone/>
              <a:defRPr/>
            </a:lvl6pPr>
            <a:lvl7pPr indent="-228600" lvl="6" marL="3200400" rtl="0" algn="l">
              <a:spcBef>
                <a:spcPts val="1200"/>
              </a:spcBef>
              <a:spcAft>
                <a:spcPts val="0"/>
              </a:spcAft>
              <a:buSzPts val="1400"/>
              <a:buNone/>
              <a:defRPr/>
            </a:lvl7pPr>
            <a:lvl8pPr indent="-228600" lvl="7" marL="3657600" rtl="0" algn="l">
              <a:spcBef>
                <a:spcPts val="1200"/>
              </a:spcBef>
              <a:spcAft>
                <a:spcPts val="0"/>
              </a:spcAft>
              <a:buSzPts val="1400"/>
              <a:buNone/>
              <a:defRPr/>
            </a:lvl8pPr>
            <a:lvl9pPr indent="-228600" lvl="8" marL="4114800" rtl="0" algn="l">
              <a:spcBef>
                <a:spcPts val="1200"/>
              </a:spcBef>
              <a:spcAft>
                <a:spcPts val="1200"/>
              </a:spcAft>
              <a:buSzPts val="14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_CENTERED">
  <p:cSld name="TITLE + TEXT_CENTERED">
    <p:spTree>
      <p:nvGrpSpPr>
        <p:cNvPr id="53" name="Shape 53"/>
        <p:cNvGrpSpPr/>
        <p:nvPr/>
      </p:nvGrpSpPr>
      <p:grpSpPr>
        <a:xfrm>
          <a:off x="0" y="0"/>
          <a:ext cx="0" cy="0"/>
          <a:chOff x="0" y="0"/>
          <a:chExt cx="0" cy="0"/>
        </a:xfrm>
      </p:grpSpPr>
      <p:sp>
        <p:nvSpPr>
          <p:cNvPr id="54" name="Google Shape;54;p14"/>
          <p:cNvSpPr txBox="1"/>
          <p:nvPr>
            <p:ph idx="1" type="body"/>
          </p:nvPr>
        </p:nvSpPr>
        <p:spPr>
          <a:xfrm>
            <a:off x="571500" y="353136"/>
            <a:ext cx="8001000" cy="269400"/>
          </a:xfrm>
          <a:prstGeom prst="rect">
            <a:avLst/>
          </a:prstGeom>
          <a:noFill/>
          <a:ln>
            <a:noFill/>
          </a:ln>
        </p:spPr>
        <p:txBody>
          <a:bodyPr anchorCtr="0" anchor="b" bIns="0" lIns="0" spcFirstLastPara="1" rIns="0" wrap="square" tIns="0">
            <a:spAutoFit/>
          </a:bodyPr>
          <a:lstStyle>
            <a:lvl1pPr indent="-228600" lvl="0" marL="457200" rtl="0" algn="ctr">
              <a:lnSpc>
                <a:spcPct val="116666"/>
              </a:lnSpc>
              <a:spcBef>
                <a:spcPts val="0"/>
              </a:spcBef>
              <a:spcAft>
                <a:spcPts val="0"/>
              </a:spcAft>
              <a:buClr>
                <a:schemeClr val="dk2"/>
              </a:buClr>
              <a:buSzPts val="1800"/>
              <a:buNone/>
              <a:defRPr b="1" i="0" sz="1800">
                <a:solidFill>
                  <a:schemeClr val="dk2"/>
                </a:solidFill>
                <a:latin typeface="Arial"/>
                <a:ea typeface="Arial"/>
                <a:cs typeface="Arial"/>
                <a:sym typeface="Arial"/>
              </a:defRPr>
            </a:lvl1pPr>
            <a:lvl2pPr indent="-228600" lvl="1" marL="914400" rtl="0" algn="l">
              <a:lnSpc>
                <a:spcPct val="150000"/>
              </a:lnSpc>
              <a:spcBef>
                <a:spcPts val="400"/>
              </a:spcBef>
              <a:spcAft>
                <a:spcPts val="0"/>
              </a:spcAft>
              <a:buClr>
                <a:srgbClr val="5A667F"/>
              </a:buClr>
              <a:buSzPts val="1400"/>
              <a:buNone/>
              <a:defRPr/>
            </a:lvl2pPr>
            <a:lvl3pPr indent="-228600" lvl="2" marL="1371600" rtl="0" algn="l">
              <a:lnSpc>
                <a:spcPct val="150000"/>
              </a:lnSpc>
              <a:spcBef>
                <a:spcPts val="400"/>
              </a:spcBef>
              <a:spcAft>
                <a:spcPts val="0"/>
              </a:spcAft>
              <a:buClr>
                <a:srgbClr val="5A667F"/>
              </a:buClr>
              <a:buSzPts val="1400"/>
              <a:buNone/>
              <a:defRPr/>
            </a:lvl3pPr>
            <a:lvl4pPr indent="-228600" lvl="3" marL="1828800" rtl="0" algn="l">
              <a:lnSpc>
                <a:spcPct val="150000"/>
              </a:lnSpc>
              <a:spcBef>
                <a:spcPts val="400"/>
              </a:spcBef>
              <a:spcAft>
                <a:spcPts val="0"/>
              </a:spcAft>
              <a:buClr>
                <a:srgbClr val="5A667F"/>
              </a:buClr>
              <a:buSzPts val="1400"/>
              <a:buNone/>
              <a:defRPr/>
            </a:lvl4pPr>
            <a:lvl5pPr indent="-228600" lvl="4" marL="2286000" rtl="0" algn="l">
              <a:lnSpc>
                <a:spcPct val="150000"/>
              </a:lnSpc>
              <a:spcBef>
                <a:spcPts val="400"/>
              </a:spcBef>
              <a:spcAft>
                <a:spcPts val="0"/>
              </a:spcAft>
              <a:buClr>
                <a:srgbClr val="5A667F"/>
              </a:buClr>
              <a:buSzPts val="1400"/>
              <a:buNone/>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55" name="Google Shape;55;p14"/>
          <p:cNvSpPr txBox="1"/>
          <p:nvPr>
            <p:ph idx="12" type="sldNum"/>
          </p:nvPr>
        </p:nvSpPr>
        <p:spPr>
          <a:xfrm>
            <a:off x="8251520" y="4855526"/>
            <a:ext cx="378000" cy="2124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1pPr>
            <a:lvl2pPr indent="0" lvl="1" marL="0" marR="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2pPr>
            <a:lvl3pPr indent="0" lvl="2" marL="0" marR="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3pPr>
            <a:lvl4pPr indent="0" lvl="3" marL="0" marR="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4pPr>
            <a:lvl5pPr indent="0" lvl="4" marL="0" marR="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5pPr>
            <a:lvl6pPr indent="0" lvl="5" marL="0" marR="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6pPr>
            <a:lvl7pPr indent="0" lvl="6" marL="0" marR="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7pPr>
            <a:lvl8pPr indent="0" lvl="7" marL="0" marR="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8pPr>
            <a:lvl9pPr indent="0" lvl="8" marL="0" marR="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56" name="Google Shape;56;p14"/>
          <p:cNvSpPr/>
          <p:nvPr/>
        </p:nvSpPr>
        <p:spPr>
          <a:xfrm>
            <a:off x="4382692" y="677148"/>
            <a:ext cx="393600" cy="86100"/>
          </a:xfrm>
          <a:prstGeom prst="rect">
            <a:avLst/>
          </a:prstGeom>
          <a:solidFill>
            <a:srgbClr val="FEDD0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424A59"/>
              </a:buClr>
              <a:buSzPts val="1900"/>
              <a:buFont typeface="Times New Roman"/>
              <a:buNone/>
            </a:pPr>
            <a:r>
              <a:t/>
            </a:r>
            <a:endParaRPr b="0" i="0" sz="1900" u="none" cap="none" strike="noStrike">
              <a:solidFill>
                <a:schemeClr val="lt1"/>
              </a:solidFill>
              <a:latin typeface="Times New Roman"/>
              <a:ea typeface="Times New Roman"/>
              <a:cs typeface="Times New Roman"/>
              <a:sym typeface="Times New Roman"/>
            </a:endParaRPr>
          </a:p>
        </p:txBody>
      </p:sp>
      <p:sp>
        <p:nvSpPr>
          <p:cNvPr id="57" name="Google Shape;57;p14"/>
          <p:cNvSpPr txBox="1"/>
          <p:nvPr>
            <p:ph idx="2" type="body"/>
          </p:nvPr>
        </p:nvSpPr>
        <p:spPr>
          <a:xfrm>
            <a:off x="571500" y="954400"/>
            <a:ext cx="8001000" cy="1045800"/>
          </a:xfrm>
          <a:prstGeom prst="rect">
            <a:avLst/>
          </a:prstGeom>
          <a:noFill/>
          <a:ln>
            <a:noFill/>
          </a:ln>
        </p:spPr>
        <p:txBody>
          <a:bodyPr anchorCtr="0" anchor="t" bIns="0" lIns="0" spcFirstLastPara="1" rIns="0" wrap="square" tIns="0">
            <a:noAutofit/>
          </a:bodyPr>
          <a:lstStyle>
            <a:lvl1pPr indent="-228600" lvl="0" marL="457200" rtl="0" algn="ctr">
              <a:lnSpc>
                <a:spcPct val="100000"/>
              </a:lnSpc>
              <a:spcBef>
                <a:spcPts val="200"/>
              </a:spcBef>
              <a:spcAft>
                <a:spcPts val="0"/>
              </a:spcAft>
              <a:buClr>
                <a:srgbClr val="5A667F"/>
              </a:buClr>
              <a:buSzPts val="1100"/>
              <a:buNone/>
              <a:defRPr sz="1100"/>
            </a:lvl1pPr>
            <a:lvl2pPr indent="-228600" lvl="1" marL="914400" rtl="0" algn="l">
              <a:lnSpc>
                <a:spcPct val="150000"/>
              </a:lnSpc>
              <a:spcBef>
                <a:spcPts val="400"/>
              </a:spcBef>
              <a:spcAft>
                <a:spcPts val="0"/>
              </a:spcAft>
              <a:buClr>
                <a:srgbClr val="5A667F"/>
              </a:buClr>
              <a:buSzPts val="1400"/>
              <a:buNone/>
              <a:defRPr/>
            </a:lvl2pPr>
            <a:lvl3pPr indent="-228600" lvl="2" marL="1371600" rtl="0" algn="l">
              <a:lnSpc>
                <a:spcPct val="150000"/>
              </a:lnSpc>
              <a:spcBef>
                <a:spcPts val="400"/>
              </a:spcBef>
              <a:spcAft>
                <a:spcPts val="0"/>
              </a:spcAft>
              <a:buClr>
                <a:srgbClr val="5A667F"/>
              </a:buClr>
              <a:buSzPts val="1400"/>
              <a:buNone/>
              <a:defRPr/>
            </a:lvl3pPr>
            <a:lvl4pPr indent="-228600" lvl="3" marL="1828800" rtl="0" algn="l">
              <a:lnSpc>
                <a:spcPct val="150000"/>
              </a:lnSpc>
              <a:spcBef>
                <a:spcPts val="400"/>
              </a:spcBef>
              <a:spcAft>
                <a:spcPts val="0"/>
              </a:spcAft>
              <a:buClr>
                <a:srgbClr val="5A667F"/>
              </a:buClr>
              <a:buSzPts val="1400"/>
              <a:buNone/>
              <a:defRPr/>
            </a:lvl4pPr>
            <a:lvl5pPr indent="-228600" lvl="4" marL="2286000" rtl="0" algn="l">
              <a:lnSpc>
                <a:spcPct val="150000"/>
              </a:lnSpc>
              <a:spcBef>
                <a:spcPts val="400"/>
              </a:spcBef>
              <a:spcAft>
                <a:spcPts val="0"/>
              </a:spcAft>
              <a:buClr>
                <a:srgbClr val="5A667F"/>
              </a:buClr>
              <a:buSzPts val="1400"/>
              <a:buNone/>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olo titolo">
  <p:cSld name="2_Solo titolo">
    <p:spTree>
      <p:nvGrpSpPr>
        <p:cNvPr id="58" name="Shape 58"/>
        <p:cNvGrpSpPr/>
        <p:nvPr/>
      </p:nvGrpSpPr>
      <p:grpSpPr>
        <a:xfrm>
          <a:off x="0" y="0"/>
          <a:ext cx="0" cy="0"/>
          <a:chOff x="0" y="0"/>
          <a:chExt cx="0" cy="0"/>
        </a:xfrm>
      </p:grpSpPr>
      <p:sp>
        <p:nvSpPr>
          <p:cNvPr id="59" name="Google Shape;59;p15"/>
          <p:cNvSpPr/>
          <p:nvPr/>
        </p:nvSpPr>
        <p:spPr>
          <a:xfrm>
            <a:off x="4382692" y="677148"/>
            <a:ext cx="393600" cy="86100"/>
          </a:xfrm>
          <a:prstGeom prst="rect">
            <a:avLst/>
          </a:prstGeom>
          <a:solidFill>
            <a:srgbClr val="FEDD04"/>
          </a:solid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Times New Roman"/>
              <a:ea typeface="Times New Roman"/>
              <a:cs typeface="Times New Roman"/>
              <a:sym typeface="Times New Roman"/>
            </a:endParaRPr>
          </a:p>
        </p:txBody>
      </p:sp>
      <p:sp>
        <p:nvSpPr>
          <p:cNvPr id="60" name="Google Shape;60;p15"/>
          <p:cNvSpPr txBox="1"/>
          <p:nvPr>
            <p:ph type="title"/>
          </p:nvPr>
        </p:nvSpPr>
        <p:spPr>
          <a:xfrm>
            <a:off x="628650" y="273844"/>
            <a:ext cx="7886700" cy="403200"/>
          </a:xfrm>
          <a:prstGeom prst="rect">
            <a:avLst/>
          </a:prstGeom>
          <a:noFill/>
          <a:ln>
            <a:noFill/>
          </a:ln>
        </p:spPr>
        <p:txBody>
          <a:bodyPr anchorCtr="0" anchor="ctr" bIns="25700" lIns="51425" spcFirstLastPara="1" rIns="51425" wrap="square" tIns="25700">
            <a:normAutofit/>
          </a:bodyPr>
          <a:lstStyle>
            <a:lvl1pPr lvl="0" marR="0" rtl="0" algn="ctr">
              <a:lnSpc>
                <a:spcPct val="90000"/>
              </a:lnSpc>
              <a:spcBef>
                <a:spcPts val="0"/>
              </a:spcBef>
              <a:spcAft>
                <a:spcPts val="0"/>
              </a:spcAft>
              <a:buClr>
                <a:schemeClr val="dk1"/>
              </a:buClr>
              <a:buSzPts val="1100"/>
              <a:buFont typeface="Arial"/>
              <a:buNone/>
              <a:defRPr b="1" i="0" sz="1800" u="none" cap="none" strike="noStrike">
                <a:solidFill>
                  <a:srgbClr val="002060"/>
                </a:solidFill>
                <a:latin typeface="Arial"/>
                <a:ea typeface="Arial"/>
                <a:cs typeface="Arial"/>
                <a:sym typeface="Arial"/>
              </a:defRPr>
            </a:lvl1pPr>
            <a:lvl2pPr lvl="1" marR="0" rtl="0" algn="l">
              <a:lnSpc>
                <a:spcPct val="100000"/>
              </a:lnSpc>
              <a:spcBef>
                <a:spcPts val="0"/>
              </a:spcBef>
              <a:spcAft>
                <a:spcPts val="0"/>
              </a:spcAft>
              <a:buClr>
                <a:srgbClr val="000000"/>
              </a:buClr>
              <a:buSzPts val="8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8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8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8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8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8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8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8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EXT + IMG">
  <p:cSld name="2_TEXT + IMG">
    <p:spTree>
      <p:nvGrpSpPr>
        <p:cNvPr id="61" name="Shape 61"/>
        <p:cNvGrpSpPr/>
        <p:nvPr/>
      </p:nvGrpSpPr>
      <p:grpSpPr>
        <a:xfrm>
          <a:off x="0" y="0"/>
          <a:ext cx="0" cy="0"/>
          <a:chOff x="0" y="0"/>
          <a:chExt cx="0" cy="0"/>
        </a:xfrm>
      </p:grpSpPr>
      <p:sp>
        <p:nvSpPr>
          <p:cNvPr id="62" name="Google Shape;62;p16"/>
          <p:cNvSpPr txBox="1"/>
          <p:nvPr>
            <p:ph idx="12" type="sldNum"/>
          </p:nvPr>
        </p:nvSpPr>
        <p:spPr>
          <a:xfrm>
            <a:off x="8251520" y="4855526"/>
            <a:ext cx="378000" cy="212400"/>
          </a:xfrm>
          <a:prstGeom prst="rect">
            <a:avLst/>
          </a:prstGeom>
          <a:noFill/>
          <a:ln>
            <a:noFill/>
          </a:ln>
        </p:spPr>
        <p:txBody>
          <a:bodyPr anchorCtr="0" anchor="ctr" bIns="34275" lIns="68575" spcFirstLastPara="1" rIns="68575" wrap="square" tIns="34275">
            <a:noAutofit/>
          </a:bodyPr>
          <a:lstStyle>
            <a:lvl1pPr indent="0" lvl="0" marL="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1pPr>
            <a:lvl2pPr indent="0" lvl="1" marL="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2pPr>
            <a:lvl3pPr indent="0" lvl="2" marL="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3pPr>
            <a:lvl4pPr indent="0" lvl="3" marL="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4pPr>
            <a:lvl5pPr indent="0" lvl="4" marL="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5pPr>
            <a:lvl6pPr indent="0" lvl="5" marL="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6pPr>
            <a:lvl7pPr indent="0" lvl="6" marL="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7pPr>
            <a:lvl8pPr indent="0" lvl="7" marL="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8pPr>
            <a:lvl9pPr indent="0" lvl="8" marL="0" rtl="0" algn="r">
              <a:lnSpc>
                <a:spcPct val="100000"/>
              </a:lnSpc>
              <a:spcBef>
                <a:spcPts val="0"/>
              </a:spcBef>
              <a:spcAft>
                <a:spcPts val="0"/>
              </a:spcAft>
              <a:buClr>
                <a:srgbClr val="8590AD"/>
              </a:buClr>
              <a:buSzPts val="600"/>
              <a:buFont typeface="Arial"/>
              <a:buNone/>
              <a:defRPr b="0" i="0" sz="600" u="none" cap="none" strike="noStrike">
                <a:solidFill>
                  <a:srgbClr val="8590AD"/>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63" name="Google Shape;63;p16"/>
          <p:cNvSpPr/>
          <p:nvPr/>
        </p:nvSpPr>
        <p:spPr>
          <a:xfrm>
            <a:off x="571500" y="1699043"/>
            <a:ext cx="393600" cy="86100"/>
          </a:xfrm>
          <a:prstGeom prst="rect">
            <a:avLst/>
          </a:prstGeom>
          <a:solidFill>
            <a:srgbClr val="FEDD0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424A59"/>
              </a:buClr>
              <a:buSzPts val="1900"/>
              <a:buFont typeface="Times New Roman"/>
              <a:buNone/>
            </a:pPr>
            <a:r>
              <a:t/>
            </a:r>
            <a:endParaRPr b="0" i="0" sz="1900" u="none" cap="none" strike="noStrike">
              <a:solidFill>
                <a:schemeClr val="lt1"/>
              </a:solidFill>
              <a:latin typeface="Times New Roman"/>
              <a:ea typeface="Times New Roman"/>
              <a:cs typeface="Times New Roman"/>
              <a:sym typeface="Times New Roman"/>
            </a:endParaRPr>
          </a:p>
        </p:txBody>
      </p:sp>
      <p:sp>
        <p:nvSpPr>
          <p:cNvPr id="64" name="Google Shape;64;p16"/>
          <p:cNvSpPr txBox="1"/>
          <p:nvPr>
            <p:ph idx="1" type="body"/>
          </p:nvPr>
        </p:nvSpPr>
        <p:spPr>
          <a:xfrm>
            <a:off x="575606" y="2007365"/>
            <a:ext cx="5830800" cy="2805000"/>
          </a:xfrm>
          <a:prstGeom prst="rect">
            <a:avLst/>
          </a:prstGeom>
          <a:noFill/>
          <a:ln>
            <a:noFill/>
          </a:ln>
        </p:spPr>
        <p:txBody>
          <a:bodyPr anchorCtr="0" anchor="t" bIns="0" lIns="0" spcFirstLastPara="1" rIns="0" wrap="square" tIns="0">
            <a:normAutofit/>
          </a:bodyPr>
          <a:lstStyle>
            <a:lvl1pPr indent="-298450" lvl="0" marL="457200" rtl="0" algn="l">
              <a:lnSpc>
                <a:spcPct val="100000"/>
              </a:lnSpc>
              <a:spcBef>
                <a:spcPts val="200"/>
              </a:spcBef>
              <a:spcAft>
                <a:spcPts val="0"/>
              </a:spcAft>
              <a:buClr>
                <a:srgbClr val="5A667F"/>
              </a:buClr>
              <a:buSzPts val="1100"/>
              <a:buFont typeface="Arial"/>
              <a:buChar char="•"/>
              <a:defRPr sz="1100"/>
            </a:lvl1pPr>
            <a:lvl2pPr indent="-285750" lvl="1" marL="914400" rtl="0" algn="l">
              <a:lnSpc>
                <a:spcPct val="100000"/>
              </a:lnSpc>
              <a:spcBef>
                <a:spcPts val="1200"/>
              </a:spcBef>
              <a:spcAft>
                <a:spcPts val="0"/>
              </a:spcAft>
              <a:buClr>
                <a:srgbClr val="5A667F"/>
              </a:buClr>
              <a:buSzPts val="900"/>
              <a:buFont typeface="Arial"/>
              <a:buChar char="•"/>
              <a:defRPr sz="900"/>
            </a:lvl2pPr>
            <a:lvl3pPr indent="-285750" lvl="2" marL="1371600" rtl="0" algn="l">
              <a:lnSpc>
                <a:spcPct val="100000"/>
              </a:lnSpc>
              <a:spcBef>
                <a:spcPts val="1200"/>
              </a:spcBef>
              <a:spcAft>
                <a:spcPts val="0"/>
              </a:spcAft>
              <a:buClr>
                <a:srgbClr val="5A667F"/>
              </a:buClr>
              <a:buSzPts val="900"/>
              <a:buFont typeface="Arial"/>
              <a:buChar char="•"/>
              <a:defRPr/>
            </a:lvl3pPr>
            <a:lvl4pPr indent="-317500" lvl="3" marL="1828800" rtl="0" algn="l">
              <a:lnSpc>
                <a:spcPct val="150000"/>
              </a:lnSpc>
              <a:spcBef>
                <a:spcPts val="1200"/>
              </a:spcBef>
              <a:spcAft>
                <a:spcPts val="0"/>
              </a:spcAft>
              <a:buClr>
                <a:srgbClr val="5A667F"/>
              </a:buClr>
              <a:buSzPts val="1400"/>
              <a:buChar char="●"/>
              <a:defRPr/>
            </a:lvl4pPr>
            <a:lvl5pPr indent="-317500" lvl="4" marL="2286000" rtl="0" algn="l">
              <a:lnSpc>
                <a:spcPct val="150000"/>
              </a:lnSpc>
              <a:spcBef>
                <a:spcPts val="1200"/>
              </a:spcBef>
              <a:spcAft>
                <a:spcPts val="0"/>
              </a:spcAft>
              <a:buClr>
                <a:srgbClr val="5A667F"/>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5" name="Google Shape;65;p16"/>
          <p:cNvSpPr txBox="1"/>
          <p:nvPr/>
        </p:nvSpPr>
        <p:spPr>
          <a:xfrm>
            <a:off x="469800" y="4855526"/>
            <a:ext cx="1614600" cy="179400"/>
          </a:xfrm>
          <a:prstGeom prst="rect">
            <a:avLst/>
          </a:prstGeom>
          <a:solidFill>
            <a:schemeClr val="lt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424A59"/>
              </a:buClr>
              <a:buSzPts val="1100"/>
              <a:buFont typeface="Times New Roman"/>
              <a:buNone/>
            </a:pPr>
            <a:r>
              <a:t/>
            </a:r>
            <a:endParaRPr b="0" i="0" sz="1100" u="none" cap="none" strike="noStrike">
              <a:solidFill>
                <a:srgbClr val="57648A"/>
              </a:solidFill>
              <a:latin typeface="Arial"/>
              <a:ea typeface="Arial"/>
              <a:cs typeface="Arial"/>
              <a:sym typeface="Arial"/>
            </a:endParaRPr>
          </a:p>
        </p:txBody>
      </p:sp>
      <p:sp>
        <p:nvSpPr>
          <p:cNvPr id="66" name="Google Shape;66;p16"/>
          <p:cNvSpPr txBox="1"/>
          <p:nvPr/>
        </p:nvSpPr>
        <p:spPr>
          <a:xfrm>
            <a:off x="8251520" y="4855526"/>
            <a:ext cx="378000" cy="2124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590AD"/>
              </a:buClr>
              <a:buSzPts val="600"/>
              <a:buFont typeface="Arial"/>
              <a:buNone/>
            </a:pPr>
            <a:fld id="{00000000-1234-1234-1234-123412341234}" type="slidenum">
              <a:rPr b="0" i="0" lang="en-GB" sz="600" u="none" cap="none" strike="noStrike">
                <a:solidFill>
                  <a:srgbClr val="8590AD"/>
                </a:solidFill>
                <a:latin typeface="Arial"/>
                <a:ea typeface="Arial"/>
                <a:cs typeface="Arial"/>
                <a:sym typeface="Arial"/>
              </a:rPr>
              <a:t>‹#›</a:t>
            </a:fld>
            <a:endParaRPr b="0" i="0" sz="600" u="none" cap="none" strike="noStrike">
              <a:solidFill>
                <a:srgbClr val="8590AD"/>
              </a:solidFill>
              <a:latin typeface="Arial"/>
              <a:ea typeface="Arial"/>
              <a:cs typeface="Arial"/>
              <a:sym typeface="Arial"/>
            </a:endParaRPr>
          </a:p>
        </p:txBody>
      </p:sp>
    </p:spTree>
  </p:cSld>
  <p:clrMapOvr>
    <a:masterClrMapping/>
  </p:clrMapOvr>
  <p:extLst>
    <p:ext uri="{DCECCB84-F9BA-43D5-87BE-67443E8EF086}">
      <p15:sldGuideLst>
        <p15:guide id="1"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Blu" showMasterSp="0">
  <p:cSld name="Cover Blu">
    <p:bg>
      <p:bgPr>
        <a:solidFill>
          <a:schemeClr val="dk1"/>
        </a:solidFill>
      </p:bgPr>
    </p:bg>
    <p:spTree>
      <p:nvGrpSpPr>
        <p:cNvPr id="67" name="Shape 67"/>
        <p:cNvGrpSpPr/>
        <p:nvPr/>
      </p:nvGrpSpPr>
      <p:grpSpPr>
        <a:xfrm>
          <a:off x="0" y="0"/>
          <a:ext cx="0" cy="0"/>
          <a:chOff x="0" y="0"/>
          <a:chExt cx="0" cy="0"/>
        </a:xfrm>
      </p:grpSpPr>
      <p:sp>
        <p:nvSpPr>
          <p:cNvPr id="68" name="Google Shape;68;p17"/>
          <p:cNvSpPr txBox="1"/>
          <p:nvPr>
            <p:ph type="title"/>
          </p:nvPr>
        </p:nvSpPr>
        <p:spPr>
          <a:xfrm>
            <a:off x="685801" y="860612"/>
            <a:ext cx="5935800" cy="1711200"/>
          </a:xfrm>
          <a:prstGeom prst="rect">
            <a:avLst/>
          </a:prstGeom>
          <a:noFill/>
          <a:ln>
            <a:noFill/>
          </a:ln>
        </p:spPr>
        <p:txBody>
          <a:bodyPr anchorCtr="0" anchor="b" bIns="27000" lIns="27000" spcFirstLastPara="1" rIns="27000" wrap="square" tIns="27000">
            <a:normAutofit/>
          </a:bodyPr>
          <a:lstStyle>
            <a:lvl1pPr lvl="0" rtl="0" algn="l">
              <a:lnSpc>
                <a:spcPct val="80000"/>
              </a:lnSpc>
              <a:spcBef>
                <a:spcPts val="0"/>
              </a:spcBef>
              <a:spcAft>
                <a:spcPts val="0"/>
              </a:spcAft>
              <a:buClr>
                <a:srgbClr val="FFFFFF"/>
              </a:buClr>
              <a:buSzPts val="4100"/>
              <a:buFont typeface="Arial"/>
              <a:buNone/>
              <a:defRPr b="1" i="0" sz="4100" cap="none">
                <a:solidFill>
                  <a:srgbClr val="FFFFFF"/>
                </a:solidFill>
                <a:latin typeface="Arial"/>
                <a:ea typeface="Arial"/>
                <a:cs typeface="Arial"/>
                <a:sym typeface="Arial"/>
              </a:defRPr>
            </a:lvl1pPr>
            <a:lvl2pPr lvl="1" rtl="0" algn="l">
              <a:lnSpc>
                <a:spcPct val="110000"/>
              </a:lnSpc>
              <a:spcBef>
                <a:spcPts val="0"/>
              </a:spcBef>
              <a:spcAft>
                <a:spcPts val="0"/>
              </a:spcAft>
              <a:buClr>
                <a:srgbClr val="002060"/>
              </a:buClr>
              <a:buSzPts val="1300"/>
              <a:buNone/>
              <a:defRPr/>
            </a:lvl2pPr>
            <a:lvl3pPr lvl="2" rtl="0" algn="l">
              <a:lnSpc>
                <a:spcPct val="110000"/>
              </a:lnSpc>
              <a:spcBef>
                <a:spcPts val="0"/>
              </a:spcBef>
              <a:spcAft>
                <a:spcPts val="0"/>
              </a:spcAft>
              <a:buClr>
                <a:srgbClr val="002060"/>
              </a:buClr>
              <a:buSzPts val="1300"/>
              <a:buNone/>
              <a:defRPr/>
            </a:lvl3pPr>
            <a:lvl4pPr lvl="3" rtl="0" algn="l">
              <a:lnSpc>
                <a:spcPct val="110000"/>
              </a:lnSpc>
              <a:spcBef>
                <a:spcPts val="0"/>
              </a:spcBef>
              <a:spcAft>
                <a:spcPts val="0"/>
              </a:spcAft>
              <a:buClr>
                <a:srgbClr val="002060"/>
              </a:buClr>
              <a:buSzPts val="1300"/>
              <a:buNone/>
              <a:defRPr/>
            </a:lvl4pPr>
            <a:lvl5pPr lvl="4" rtl="0" algn="l">
              <a:lnSpc>
                <a:spcPct val="110000"/>
              </a:lnSpc>
              <a:spcBef>
                <a:spcPts val="0"/>
              </a:spcBef>
              <a:spcAft>
                <a:spcPts val="0"/>
              </a:spcAft>
              <a:buClr>
                <a:srgbClr val="002060"/>
              </a:buClr>
              <a:buSzPts val="1300"/>
              <a:buNone/>
              <a:defRPr/>
            </a:lvl5pPr>
            <a:lvl6pPr lvl="5" rtl="0" algn="l">
              <a:lnSpc>
                <a:spcPct val="110000"/>
              </a:lnSpc>
              <a:spcBef>
                <a:spcPts val="0"/>
              </a:spcBef>
              <a:spcAft>
                <a:spcPts val="0"/>
              </a:spcAft>
              <a:buClr>
                <a:srgbClr val="002060"/>
              </a:buClr>
              <a:buSzPts val="1300"/>
              <a:buNone/>
              <a:defRPr/>
            </a:lvl6pPr>
            <a:lvl7pPr lvl="6" rtl="0" algn="l">
              <a:lnSpc>
                <a:spcPct val="110000"/>
              </a:lnSpc>
              <a:spcBef>
                <a:spcPts val="0"/>
              </a:spcBef>
              <a:spcAft>
                <a:spcPts val="0"/>
              </a:spcAft>
              <a:buClr>
                <a:srgbClr val="002060"/>
              </a:buClr>
              <a:buSzPts val="1300"/>
              <a:buNone/>
              <a:defRPr/>
            </a:lvl7pPr>
            <a:lvl8pPr lvl="7" rtl="0" algn="l">
              <a:lnSpc>
                <a:spcPct val="110000"/>
              </a:lnSpc>
              <a:spcBef>
                <a:spcPts val="0"/>
              </a:spcBef>
              <a:spcAft>
                <a:spcPts val="0"/>
              </a:spcAft>
              <a:buClr>
                <a:srgbClr val="002060"/>
              </a:buClr>
              <a:buSzPts val="1300"/>
              <a:buNone/>
              <a:defRPr/>
            </a:lvl8pPr>
            <a:lvl9pPr lvl="8" rtl="0" algn="l">
              <a:lnSpc>
                <a:spcPct val="110000"/>
              </a:lnSpc>
              <a:spcBef>
                <a:spcPts val="0"/>
              </a:spcBef>
              <a:spcAft>
                <a:spcPts val="0"/>
              </a:spcAft>
              <a:buClr>
                <a:srgbClr val="002060"/>
              </a:buClr>
              <a:buSzPts val="1300"/>
              <a:buNone/>
              <a:defRPr/>
            </a:lvl9pPr>
          </a:lstStyle>
          <a:p/>
        </p:txBody>
      </p:sp>
      <p:sp>
        <p:nvSpPr>
          <p:cNvPr id="69" name="Google Shape;69;p17"/>
          <p:cNvSpPr txBox="1"/>
          <p:nvPr>
            <p:ph idx="1" type="body"/>
          </p:nvPr>
        </p:nvSpPr>
        <p:spPr>
          <a:xfrm>
            <a:off x="685801" y="2953233"/>
            <a:ext cx="4306500" cy="613800"/>
          </a:xfrm>
          <a:prstGeom prst="rect">
            <a:avLst/>
          </a:prstGeom>
          <a:noFill/>
          <a:ln>
            <a:noFill/>
          </a:ln>
        </p:spPr>
        <p:txBody>
          <a:bodyPr anchorCtr="0" anchor="t" bIns="27000" lIns="27000" spcFirstLastPara="1" rIns="27000" wrap="square" tIns="27000">
            <a:normAutofit/>
          </a:bodyPr>
          <a:lstStyle>
            <a:lvl1pPr indent="-228600" lvl="0" marL="457200" rtl="0" algn="l">
              <a:lnSpc>
                <a:spcPct val="100000"/>
              </a:lnSpc>
              <a:spcBef>
                <a:spcPts val="0"/>
              </a:spcBef>
              <a:spcAft>
                <a:spcPts val="0"/>
              </a:spcAft>
              <a:buClr>
                <a:srgbClr val="FFFFFF"/>
              </a:buClr>
              <a:buSzPts val="1500"/>
              <a:buFont typeface="Arial"/>
              <a:buNone/>
              <a:defRPr b="0" i="0" sz="1500">
                <a:solidFill>
                  <a:srgbClr val="FFFFFF"/>
                </a:solidFill>
                <a:latin typeface="Arial"/>
                <a:ea typeface="Arial"/>
                <a:cs typeface="Arial"/>
                <a:sym typeface="Arial"/>
              </a:defRPr>
            </a:lvl1pPr>
            <a:lvl2pPr indent="-228600" lvl="1" marL="914400" rtl="0" algn="l">
              <a:lnSpc>
                <a:spcPct val="100000"/>
              </a:lnSpc>
              <a:spcBef>
                <a:spcPts val="0"/>
              </a:spcBef>
              <a:spcAft>
                <a:spcPts val="0"/>
              </a:spcAft>
              <a:buClr>
                <a:srgbClr val="000000"/>
              </a:buClr>
              <a:buSzPts val="1500"/>
              <a:buFont typeface="Lato"/>
              <a:buNone/>
              <a:defRPr sz="1500"/>
            </a:lvl2pPr>
            <a:lvl3pPr indent="-228600" lvl="2" marL="1371600" rtl="0" algn="l">
              <a:lnSpc>
                <a:spcPct val="100000"/>
              </a:lnSpc>
              <a:spcBef>
                <a:spcPts val="0"/>
              </a:spcBef>
              <a:spcAft>
                <a:spcPts val="0"/>
              </a:spcAft>
              <a:buClr>
                <a:srgbClr val="000000"/>
              </a:buClr>
              <a:buSzPts val="1500"/>
              <a:buFont typeface="Lato"/>
              <a:buNone/>
              <a:defRPr sz="1500"/>
            </a:lvl3pPr>
            <a:lvl4pPr indent="-228600" lvl="3" marL="1828800" rtl="0" algn="l">
              <a:lnSpc>
                <a:spcPct val="100000"/>
              </a:lnSpc>
              <a:spcBef>
                <a:spcPts val="0"/>
              </a:spcBef>
              <a:spcAft>
                <a:spcPts val="0"/>
              </a:spcAft>
              <a:buClr>
                <a:srgbClr val="000000"/>
              </a:buClr>
              <a:buSzPts val="1500"/>
              <a:buFont typeface="Lato"/>
              <a:buNone/>
              <a:defRPr sz="1500"/>
            </a:lvl4pPr>
            <a:lvl5pPr indent="-228600" lvl="4" marL="2286000" rtl="0" algn="l">
              <a:lnSpc>
                <a:spcPct val="100000"/>
              </a:lnSpc>
              <a:spcBef>
                <a:spcPts val="0"/>
              </a:spcBef>
              <a:spcAft>
                <a:spcPts val="0"/>
              </a:spcAft>
              <a:buClr>
                <a:srgbClr val="000000"/>
              </a:buClr>
              <a:buSzPts val="1500"/>
              <a:buFont typeface="Lato"/>
              <a:buNone/>
              <a:defRPr sz="1500"/>
            </a:lvl5pPr>
            <a:lvl6pPr indent="-336550" lvl="5" marL="2743200" rtl="0" algn="l">
              <a:lnSpc>
                <a:spcPct val="100000"/>
              </a:lnSpc>
              <a:spcBef>
                <a:spcPts val="1400"/>
              </a:spcBef>
              <a:spcAft>
                <a:spcPts val="0"/>
              </a:spcAft>
              <a:buClr>
                <a:srgbClr val="000000"/>
              </a:buClr>
              <a:buSzPts val="1700"/>
              <a:buChar char="■"/>
              <a:defRPr/>
            </a:lvl6pPr>
            <a:lvl7pPr indent="-336550" lvl="6" marL="3200400" rtl="0" algn="l">
              <a:lnSpc>
                <a:spcPct val="100000"/>
              </a:lnSpc>
              <a:spcBef>
                <a:spcPts val="1400"/>
              </a:spcBef>
              <a:spcAft>
                <a:spcPts val="0"/>
              </a:spcAft>
              <a:buClr>
                <a:srgbClr val="000000"/>
              </a:buClr>
              <a:buSzPts val="1700"/>
              <a:buChar char="●"/>
              <a:defRPr/>
            </a:lvl7pPr>
            <a:lvl8pPr indent="-336550" lvl="7" marL="3657600" rtl="0" algn="l">
              <a:lnSpc>
                <a:spcPct val="100000"/>
              </a:lnSpc>
              <a:spcBef>
                <a:spcPts val="1400"/>
              </a:spcBef>
              <a:spcAft>
                <a:spcPts val="0"/>
              </a:spcAft>
              <a:buClr>
                <a:srgbClr val="000000"/>
              </a:buClr>
              <a:buSzPts val="1700"/>
              <a:buChar char="○"/>
              <a:defRPr/>
            </a:lvl8pPr>
            <a:lvl9pPr indent="-336550" lvl="8" marL="4114800" rtl="0" algn="l">
              <a:lnSpc>
                <a:spcPct val="100000"/>
              </a:lnSpc>
              <a:spcBef>
                <a:spcPts val="1400"/>
              </a:spcBef>
              <a:spcAft>
                <a:spcPts val="0"/>
              </a:spcAft>
              <a:buClr>
                <a:srgbClr val="000000"/>
              </a:buClr>
              <a:buSzPts val="1700"/>
              <a:buChar char="■"/>
              <a:defRPr/>
            </a:lvl9pPr>
          </a:lstStyle>
          <a:p/>
        </p:txBody>
      </p:sp>
      <p:sp>
        <p:nvSpPr>
          <p:cNvPr id="70" name="Google Shape;70;p17"/>
          <p:cNvSpPr/>
          <p:nvPr/>
        </p:nvSpPr>
        <p:spPr>
          <a:xfrm>
            <a:off x="0" y="514350"/>
            <a:ext cx="514200" cy="114300"/>
          </a:xfrm>
          <a:prstGeom prst="rect">
            <a:avLst/>
          </a:prstGeom>
          <a:solidFill>
            <a:srgbClr val="F9DD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200"/>
              <a:buFont typeface="Avenir"/>
              <a:buNone/>
            </a:pPr>
            <a:r>
              <a:t/>
            </a:r>
            <a:endParaRPr b="1" i="0" sz="1200" u="none" cap="none" strike="noStrike">
              <a:solidFill>
                <a:srgbClr val="0F1F58"/>
              </a:solidFill>
              <a:latin typeface="Lato"/>
              <a:ea typeface="Lato"/>
              <a:cs typeface="Lato"/>
              <a:sym typeface="Lato"/>
            </a:endParaRPr>
          </a:p>
        </p:txBody>
      </p:sp>
      <p:sp>
        <p:nvSpPr>
          <p:cNvPr id="71" name="Google Shape;71;p17"/>
          <p:cNvSpPr txBox="1"/>
          <p:nvPr>
            <p:ph idx="2" type="body"/>
          </p:nvPr>
        </p:nvSpPr>
        <p:spPr>
          <a:xfrm>
            <a:off x="680660" y="4461868"/>
            <a:ext cx="1770600" cy="148800"/>
          </a:xfrm>
          <a:prstGeom prst="rect">
            <a:avLst/>
          </a:prstGeom>
          <a:noFill/>
          <a:ln>
            <a:noFill/>
          </a:ln>
        </p:spPr>
        <p:txBody>
          <a:bodyPr anchorCtr="0" anchor="t" bIns="27000" lIns="27000" spcFirstLastPara="1" rIns="27000" wrap="square" tIns="27000">
            <a:normAutofit/>
          </a:bodyPr>
          <a:lstStyle>
            <a:lvl1pPr indent="-228600" lvl="0" marL="457200" rtl="0" algn="l">
              <a:lnSpc>
                <a:spcPct val="100000"/>
              </a:lnSpc>
              <a:spcBef>
                <a:spcPts val="1400"/>
              </a:spcBef>
              <a:spcAft>
                <a:spcPts val="0"/>
              </a:spcAft>
              <a:buClr>
                <a:srgbClr val="FFFFFF"/>
              </a:buClr>
              <a:buSzPts val="1400"/>
              <a:buFont typeface="Arial"/>
              <a:buNone/>
              <a:defRPr b="0" i="0">
                <a:solidFill>
                  <a:srgbClr val="FFFFFF"/>
                </a:solidFill>
                <a:latin typeface="Arial"/>
                <a:ea typeface="Arial"/>
                <a:cs typeface="Arial"/>
                <a:sym typeface="Arial"/>
              </a:defRPr>
            </a:lvl1pPr>
            <a:lvl2pPr indent="-336550" lvl="1" marL="914400" rtl="0" algn="l">
              <a:lnSpc>
                <a:spcPct val="100000"/>
              </a:lnSpc>
              <a:spcBef>
                <a:spcPts val="1400"/>
              </a:spcBef>
              <a:spcAft>
                <a:spcPts val="0"/>
              </a:spcAft>
              <a:buClr>
                <a:srgbClr val="000000"/>
              </a:buClr>
              <a:buSzPts val="1700"/>
              <a:buChar char="○"/>
              <a:defRPr/>
            </a:lvl2pPr>
            <a:lvl3pPr indent="-336550" lvl="2" marL="1371600" rtl="0" algn="l">
              <a:lnSpc>
                <a:spcPct val="100000"/>
              </a:lnSpc>
              <a:spcBef>
                <a:spcPts val="1400"/>
              </a:spcBef>
              <a:spcAft>
                <a:spcPts val="0"/>
              </a:spcAft>
              <a:buClr>
                <a:srgbClr val="000000"/>
              </a:buClr>
              <a:buSzPts val="1700"/>
              <a:buChar char="■"/>
              <a:defRPr/>
            </a:lvl3pPr>
            <a:lvl4pPr indent="-336550" lvl="3" marL="1828800" rtl="0" algn="l">
              <a:lnSpc>
                <a:spcPct val="100000"/>
              </a:lnSpc>
              <a:spcBef>
                <a:spcPts val="1400"/>
              </a:spcBef>
              <a:spcAft>
                <a:spcPts val="0"/>
              </a:spcAft>
              <a:buClr>
                <a:srgbClr val="000000"/>
              </a:buClr>
              <a:buSzPts val="1700"/>
              <a:buChar char="●"/>
              <a:defRPr/>
            </a:lvl4pPr>
            <a:lvl5pPr indent="-336550" lvl="4" marL="2286000" rtl="0" algn="l">
              <a:lnSpc>
                <a:spcPct val="100000"/>
              </a:lnSpc>
              <a:spcBef>
                <a:spcPts val="1400"/>
              </a:spcBef>
              <a:spcAft>
                <a:spcPts val="0"/>
              </a:spcAft>
              <a:buClr>
                <a:srgbClr val="000000"/>
              </a:buClr>
              <a:buSzPts val="1700"/>
              <a:buChar char="○"/>
              <a:defRPr/>
            </a:lvl5pPr>
            <a:lvl6pPr indent="-336550" lvl="5" marL="2743200" rtl="0" algn="l">
              <a:lnSpc>
                <a:spcPct val="100000"/>
              </a:lnSpc>
              <a:spcBef>
                <a:spcPts val="1400"/>
              </a:spcBef>
              <a:spcAft>
                <a:spcPts val="0"/>
              </a:spcAft>
              <a:buClr>
                <a:srgbClr val="000000"/>
              </a:buClr>
              <a:buSzPts val="1700"/>
              <a:buChar char="■"/>
              <a:defRPr/>
            </a:lvl6pPr>
            <a:lvl7pPr indent="-336550" lvl="6" marL="3200400" rtl="0" algn="l">
              <a:lnSpc>
                <a:spcPct val="100000"/>
              </a:lnSpc>
              <a:spcBef>
                <a:spcPts val="1400"/>
              </a:spcBef>
              <a:spcAft>
                <a:spcPts val="0"/>
              </a:spcAft>
              <a:buClr>
                <a:srgbClr val="000000"/>
              </a:buClr>
              <a:buSzPts val="1700"/>
              <a:buChar char="●"/>
              <a:defRPr/>
            </a:lvl7pPr>
            <a:lvl8pPr indent="-336550" lvl="7" marL="3657600" rtl="0" algn="l">
              <a:lnSpc>
                <a:spcPct val="100000"/>
              </a:lnSpc>
              <a:spcBef>
                <a:spcPts val="1400"/>
              </a:spcBef>
              <a:spcAft>
                <a:spcPts val="0"/>
              </a:spcAft>
              <a:buClr>
                <a:srgbClr val="000000"/>
              </a:buClr>
              <a:buSzPts val="1700"/>
              <a:buChar char="○"/>
              <a:defRPr/>
            </a:lvl8pPr>
            <a:lvl9pPr indent="-336550" lvl="8" marL="4114800" rtl="0" algn="l">
              <a:lnSpc>
                <a:spcPct val="100000"/>
              </a:lnSpc>
              <a:spcBef>
                <a:spcPts val="1400"/>
              </a:spcBef>
              <a:spcAft>
                <a:spcPts val="0"/>
              </a:spcAft>
              <a:buClr>
                <a:srgbClr val="000000"/>
              </a:buClr>
              <a:buSzPts val="1700"/>
              <a:buChar char="■"/>
              <a:defRPr/>
            </a:lvl9pPr>
          </a:lstStyle>
          <a:p/>
        </p:txBody>
      </p:sp>
      <p:sp>
        <p:nvSpPr>
          <p:cNvPr id="72" name="Google Shape;72;p17"/>
          <p:cNvSpPr txBox="1"/>
          <p:nvPr>
            <p:ph idx="3" type="body"/>
          </p:nvPr>
        </p:nvSpPr>
        <p:spPr>
          <a:xfrm>
            <a:off x="680660" y="4676351"/>
            <a:ext cx="1770600" cy="148800"/>
          </a:xfrm>
          <a:prstGeom prst="rect">
            <a:avLst/>
          </a:prstGeom>
          <a:noFill/>
          <a:ln>
            <a:noFill/>
          </a:ln>
        </p:spPr>
        <p:txBody>
          <a:bodyPr anchorCtr="0" anchor="t" bIns="27000" lIns="27000" spcFirstLastPara="1" rIns="27000" wrap="square" tIns="27000">
            <a:normAutofit/>
          </a:bodyPr>
          <a:lstStyle>
            <a:lvl1pPr indent="-228600" lvl="0" marL="457200" rtl="0" algn="l">
              <a:lnSpc>
                <a:spcPct val="100000"/>
              </a:lnSpc>
              <a:spcBef>
                <a:spcPts val="1400"/>
              </a:spcBef>
              <a:spcAft>
                <a:spcPts val="0"/>
              </a:spcAft>
              <a:buClr>
                <a:srgbClr val="FFFFFF"/>
              </a:buClr>
              <a:buSzPts val="1400"/>
              <a:buFont typeface="Arial"/>
              <a:buNone/>
              <a:defRPr b="0" i="0">
                <a:solidFill>
                  <a:srgbClr val="FFFFFF"/>
                </a:solidFill>
                <a:latin typeface="Arial"/>
                <a:ea typeface="Arial"/>
                <a:cs typeface="Arial"/>
                <a:sym typeface="Arial"/>
              </a:defRPr>
            </a:lvl1pPr>
            <a:lvl2pPr indent="-336550" lvl="1" marL="914400" rtl="0" algn="l">
              <a:lnSpc>
                <a:spcPct val="100000"/>
              </a:lnSpc>
              <a:spcBef>
                <a:spcPts val="1400"/>
              </a:spcBef>
              <a:spcAft>
                <a:spcPts val="0"/>
              </a:spcAft>
              <a:buClr>
                <a:srgbClr val="000000"/>
              </a:buClr>
              <a:buSzPts val="1700"/>
              <a:buChar char="○"/>
              <a:defRPr/>
            </a:lvl2pPr>
            <a:lvl3pPr indent="-336550" lvl="2" marL="1371600" rtl="0" algn="l">
              <a:lnSpc>
                <a:spcPct val="100000"/>
              </a:lnSpc>
              <a:spcBef>
                <a:spcPts val="1400"/>
              </a:spcBef>
              <a:spcAft>
                <a:spcPts val="0"/>
              </a:spcAft>
              <a:buClr>
                <a:srgbClr val="000000"/>
              </a:buClr>
              <a:buSzPts val="1700"/>
              <a:buChar char="■"/>
              <a:defRPr/>
            </a:lvl3pPr>
            <a:lvl4pPr indent="-336550" lvl="3" marL="1828800" rtl="0" algn="l">
              <a:lnSpc>
                <a:spcPct val="100000"/>
              </a:lnSpc>
              <a:spcBef>
                <a:spcPts val="1400"/>
              </a:spcBef>
              <a:spcAft>
                <a:spcPts val="0"/>
              </a:spcAft>
              <a:buClr>
                <a:srgbClr val="000000"/>
              </a:buClr>
              <a:buSzPts val="1700"/>
              <a:buChar char="●"/>
              <a:defRPr/>
            </a:lvl4pPr>
            <a:lvl5pPr indent="-336550" lvl="4" marL="2286000" rtl="0" algn="l">
              <a:lnSpc>
                <a:spcPct val="100000"/>
              </a:lnSpc>
              <a:spcBef>
                <a:spcPts val="1400"/>
              </a:spcBef>
              <a:spcAft>
                <a:spcPts val="0"/>
              </a:spcAft>
              <a:buClr>
                <a:srgbClr val="000000"/>
              </a:buClr>
              <a:buSzPts val="1700"/>
              <a:buChar char="○"/>
              <a:defRPr/>
            </a:lvl5pPr>
            <a:lvl6pPr indent="-336550" lvl="5" marL="2743200" rtl="0" algn="l">
              <a:lnSpc>
                <a:spcPct val="100000"/>
              </a:lnSpc>
              <a:spcBef>
                <a:spcPts val="1400"/>
              </a:spcBef>
              <a:spcAft>
                <a:spcPts val="0"/>
              </a:spcAft>
              <a:buClr>
                <a:srgbClr val="000000"/>
              </a:buClr>
              <a:buSzPts val="1700"/>
              <a:buChar char="■"/>
              <a:defRPr/>
            </a:lvl6pPr>
            <a:lvl7pPr indent="-336550" lvl="6" marL="3200400" rtl="0" algn="l">
              <a:lnSpc>
                <a:spcPct val="100000"/>
              </a:lnSpc>
              <a:spcBef>
                <a:spcPts val="1400"/>
              </a:spcBef>
              <a:spcAft>
                <a:spcPts val="0"/>
              </a:spcAft>
              <a:buClr>
                <a:srgbClr val="000000"/>
              </a:buClr>
              <a:buSzPts val="1700"/>
              <a:buChar char="●"/>
              <a:defRPr/>
            </a:lvl7pPr>
            <a:lvl8pPr indent="-336550" lvl="7" marL="3657600" rtl="0" algn="l">
              <a:lnSpc>
                <a:spcPct val="100000"/>
              </a:lnSpc>
              <a:spcBef>
                <a:spcPts val="1400"/>
              </a:spcBef>
              <a:spcAft>
                <a:spcPts val="0"/>
              </a:spcAft>
              <a:buClr>
                <a:srgbClr val="000000"/>
              </a:buClr>
              <a:buSzPts val="1700"/>
              <a:buChar char="○"/>
              <a:defRPr/>
            </a:lvl8pPr>
            <a:lvl9pPr indent="-336550" lvl="8" marL="4114800" rtl="0" algn="l">
              <a:lnSpc>
                <a:spcPct val="100000"/>
              </a:lnSpc>
              <a:spcBef>
                <a:spcPts val="1400"/>
              </a:spcBef>
              <a:spcAft>
                <a:spcPts val="0"/>
              </a:spcAft>
              <a:buClr>
                <a:srgbClr val="000000"/>
              </a:buClr>
              <a:buSzPts val="1700"/>
              <a:buChar char="■"/>
              <a:defRPr/>
            </a:lvl9pPr>
          </a:lstStyle>
          <a:p/>
        </p:txBody>
      </p:sp>
      <p:sp>
        <p:nvSpPr>
          <p:cNvPr id="73" name="Google Shape;73;p17"/>
          <p:cNvSpPr txBox="1"/>
          <p:nvPr/>
        </p:nvSpPr>
        <p:spPr>
          <a:xfrm rot="-5400000">
            <a:off x="-446838" y="4463805"/>
            <a:ext cx="1160400" cy="96300"/>
          </a:xfrm>
          <a:prstGeom prst="rect">
            <a:avLst/>
          </a:prstGeom>
          <a:noFill/>
          <a:ln>
            <a:noFill/>
          </a:ln>
        </p:spPr>
        <p:txBody>
          <a:bodyPr anchorCtr="0" anchor="ctr" bIns="19050" lIns="19050" spcFirstLastPara="1" rIns="19050" wrap="square" tIns="19050">
            <a:spAutoFit/>
          </a:bodyPr>
          <a:lstStyle/>
          <a:p>
            <a:pPr indent="0" lvl="0" marL="0" marR="0" rtl="0" algn="l">
              <a:lnSpc>
                <a:spcPct val="100000"/>
              </a:lnSpc>
              <a:spcBef>
                <a:spcPts val="0"/>
              </a:spcBef>
              <a:spcAft>
                <a:spcPts val="0"/>
              </a:spcAft>
              <a:buClr>
                <a:srgbClr val="8590AD"/>
              </a:buClr>
              <a:buSzPts val="400"/>
              <a:buFont typeface="Arial"/>
              <a:buNone/>
            </a:pPr>
            <a:r>
              <a:rPr b="0" i="0" lang="en-GB" sz="400" u="none" cap="none" strike="noStrike">
                <a:solidFill>
                  <a:srgbClr val="8590AD"/>
                </a:solidFill>
                <a:latin typeface="Arial"/>
                <a:ea typeface="Arial"/>
                <a:cs typeface="Arial"/>
                <a:sym typeface="Arial"/>
              </a:rPr>
              <a:t>copyright © Cefriel  – All rights reserved </a:t>
            </a:r>
            <a:endParaRPr b="0" i="0" sz="400" u="none" cap="none" strike="noStrike">
              <a:solidFill>
                <a:srgbClr val="000000"/>
              </a:solidFill>
              <a:latin typeface="Arial"/>
              <a:ea typeface="Arial"/>
              <a:cs typeface="Arial"/>
              <a:sym typeface="Arial"/>
            </a:endParaRPr>
          </a:p>
        </p:txBody>
      </p:sp>
      <p:pic>
        <p:nvPicPr>
          <p:cNvPr id="74" name="Google Shape;74;p17"/>
          <p:cNvPicPr preferRelativeResize="0"/>
          <p:nvPr/>
        </p:nvPicPr>
        <p:blipFill rotWithShape="1">
          <a:blip r:embed="rId2">
            <a:alphaModFix/>
          </a:blip>
          <a:srcRect b="0" l="0" r="0" t="0"/>
          <a:stretch/>
        </p:blipFill>
        <p:spPr>
          <a:xfrm>
            <a:off x="7032295" y="3873337"/>
            <a:ext cx="1637846" cy="962010"/>
          </a:xfrm>
          <a:prstGeom prst="rect">
            <a:avLst/>
          </a:prstGeom>
          <a:noFill/>
          <a:ln>
            <a:noFill/>
          </a:ln>
        </p:spPr>
      </p:pic>
      <p:sp>
        <p:nvSpPr>
          <p:cNvPr id="75" name="Google Shape;75;p17"/>
          <p:cNvSpPr txBox="1"/>
          <p:nvPr>
            <p:ph idx="4" type="body"/>
          </p:nvPr>
        </p:nvSpPr>
        <p:spPr>
          <a:xfrm>
            <a:off x="680660" y="4247384"/>
            <a:ext cx="2055900" cy="148800"/>
          </a:xfrm>
          <a:prstGeom prst="rect">
            <a:avLst/>
          </a:prstGeom>
          <a:noFill/>
          <a:ln>
            <a:noFill/>
          </a:ln>
        </p:spPr>
        <p:txBody>
          <a:bodyPr anchorCtr="0" anchor="t" bIns="27000" lIns="27000" spcFirstLastPara="1" rIns="27000" wrap="square" tIns="27000">
            <a:normAutofit/>
          </a:bodyPr>
          <a:lstStyle>
            <a:lvl1pPr indent="-228600" lvl="0" marL="457200" rtl="0" algn="l">
              <a:lnSpc>
                <a:spcPct val="100000"/>
              </a:lnSpc>
              <a:spcBef>
                <a:spcPts val="1400"/>
              </a:spcBef>
              <a:spcAft>
                <a:spcPts val="0"/>
              </a:spcAft>
              <a:buClr>
                <a:srgbClr val="FFFFFF"/>
              </a:buClr>
              <a:buSzPts val="1100"/>
              <a:buFont typeface="Arial"/>
              <a:buNone/>
              <a:defRPr b="0" i="0" sz="900">
                <a:solidFill>
                  <a:srgbClr val="FFFFFF"/>
                </a:solidFill>
                <a:latin typeface="Arial"/>
                <a:ea typeface="Arial"/>
                <a:cs typeface="Arial"/>
                <a:sym typeface="Arial"/>
              </a:defRPr>
            </a:lvl1pPr>
            <a:lvl2pPr indent="-336550" lvl="1" marL="914400" rtl="0" algn="l">
              <a:lnSpc>
                <a:spcPct val="100000"/>
              </a:lnSpc>
              <a:spcBef>
                <a:spcPts val="1400"/>
              </a:spcBef>
              <a:spcAft>
                <a:spcPts val="0"/>
              </a:spcAft>
              <a:buClr>
                <a:srgbClr val="000000"/>
              </a:buClr>
              <a:buSzPts val="1700"/>
              <a:buChar char="○"/>
              <a:defRPr/>
            </a:lvl2pPr>
            <a:lvl3pPr indent="-336550" lvl="2" marL="1371600" rtl="0" algn="l">
              <a:lnSpc>
                <a:spcPct val="100000"/>
              </a:lnSpc>
              <a:spcBef>
                <a:spcPts val="1400"/>
              </a:spcBef>
              <a:spcAft>
                <a:spcPts val="0"/>
              </a:spcAft>
              <a:buClr>
                <a:srgbClr val="000000"/>
              </a:buClr>
              <a:buSzPts val="1700"/>
              <a:buChar char="■"/>
              <a:defRPr/>
            </a:lvl3pPr>
            <a:lvl4pPr indent="-336550" lvl="3" marL="1828800" rtl="0" algn="l">
              <a:lnSpc>
                <a:spcPct val="100000"/>
              </a:lnSpc>
              <a:spcBef>
                <a:spcPts val="1400"/>
              </a:spcBef>
              <a:spcAft>
                <a:spcPts val="0"/>
              </a:spcAft>
              <a:buClr>
                <a:srgbClr val="000000"/>
              </a:buClr>
              <a:buSzPts val="1700"/>
              <a:buChar char="●"/>
              <a:defRPr/>
            </a:lvl4pPr>
            <a:lvl5pPr indent="-336550" lvl="4" marL="2286000" rtl="0" algn="l">
              <a:lnSpc>
                <a:spcPct val="100000"/>
              </a:lnSpc>
              <a:spcBef>
                <a:spcPts val="1400"/>
              </a:spcBef>
              <a:spcAft>
                <a:spcPts val="0"/>
              </a:spcAft>
              <a:buClr>
                <a:srgbClr val="000000"/>
              </a:buClr>
              <a:buSzPts val="1700"/>
              <a:buChar char="○"/>
              <a:defRPr/>
            </a:lvl5pPr>
            <a:lvl6pPr indent="-336550" lvl="5" marL="2743200" rtl="0" algn="l">
              <a:lnSpc>
                <a:spcPct val="100000"/>
              </a:lnSpc>
              <a:spcBef>
                <a:spcPts val="1400"/>
              </a:spcBef>
              <a:spcAft>
                <a:spcPts val="0"/>
              </a:spcAft>
              <a:buClr>
                <a:srgbClr val="000000"/>
              </a:buClr>
              <a:buSzPts val="1700"/>
              <a:buChar char="■"/>
              <a:defRPr/>
            </a:lvl6pPr>
            <a:lvl7pPr indent="-336550" lvl="6" marL="3200400" rtl="0" algn="l">
              <a:lnSpc>
                <a:spcPct val="100000"/>
              </a:lnSpc>
              <a:spcBef>
                <a:spcPts val="1400"/>
              </a:spcBef>
              <a:spcAft>
                <a:spcPts val="0"/>
              </a:spcAft>
              <a:buClr>
                <a:srgbClr val="000000"/>
              </a:buClr>
              <a:buSzPts val="1700"/>
              <a:buChar char="●"/>
              <a:defRPr/>
            </a:lvl7pPr>
            <a:lvl8pPr indent="-336550" lvl="7" marL="3657600" rtl="0" algn="l">
              <a:lnSpc>
                <a:spcPct val="100000"/>
              </a:lnSpc>
              <a:spcBef>
                <a:spcPts val="1400"/>
              </a:spcBef>
              <a:spcAft>
                <a:spcPts val="0"/>
              </a:spcAft>
              <a:buClr>
                <a:srgbClr val="000000"/>
              </a:buClr>
              <a:buSzPts val="1700"/>
              <a:buChar char="○"/>
              <a:defRPr/>
            </a:lvl8pPr>
            <a:lvl9pPr indent="-336550" lvl="8" marL="4114800" rtl="0" algn="l">
              <a:lnSpc>
                <a:spcPct val="100000"/>
              </a:lnSpc>
              <a:spcBef>
                <a:spcPts val="1400"/>
              </a:spcBef>
              <a:spcAft>
                <a:spcPts val="0"/>
              </a:spcAft>
              <a:buClr>
                <a:srgbClr val="000000"/>
              </a:buClr>
              <a:buSzPts val="1700"/>
              <a:buChar char="■"/>
              <a:defRPr/>
            </a:lvl9pPr>
          </a:lstStyle>
          <a:p/>
        </p:txBody>
      </p:sp>
      <p:sp>
        <p:nvSpPr>
          <p:cNvPr id="76" name="Google Shape;76;p17"/>
          <p:cNvSpPr/>
          <p:nvPr>
            <p:ph idx="5" type="pic"/>
          </p:nvPr>
        </p:nvSpPr>
        <p:spPr>
          <a:xfrm>
            <a:off x="5609119" y="4115369"/>
            <a:ext cx="1208400" cy="495300"/>
          </a:xfrm>
          <a:prstGeom prst="rect">
            <a:avLst/>
          </a:prstGeom>
          <a:noFill/>
          <a:ln>
            <a:noFill/>
          </a:ln>
        </p:spPr>
      </p:sp>
      <p:grpSp>
        <p:nvGrpSpPr>
          <p:cNvPr id="77" name="Google Shape;77;p17"/>
          <p:cNvGrpSpPr/>
          <p:nvPr/>
        </p:nvGrpSpPr>
        <p:grpSpPr>
          <a:xfrm>
            <a:off x="9176948" y="335831"/>
            <a:ext cx="1567119" cy="4659949"/>
            <a:chOff x="12237562" y="447774"/>
            <a:chExt cx="2089771" cy="6213266"/>
          </a:xfrm>
        </p:grpSpPr>
        <p:sp>
          <p:nvSpPr>
            <p:cNvPr id="78" name="Google Shape;78;p17"/>
            <p:cNvSpPr/>
            <p:nvPr/>
          </p:nvSpPr>
          <p:spPr>
            <a:xfrm>
              <a:off x="12452994" y="2930463"/>
              <a:ext cx="204300" cy="204300"/>
            </a:xfrm>
            <a:prstGeom prst="rect">
              <a:avLst/>
            </a:prstGeom>
            <a:solidFill>
              <a:srgbClr val="2F3CB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79" name="Google Shape;79;p17"/>
            <p:cNvSpPr/>
            <p:nvPr/>
          </p:nvSpPr>
          <p:spPr>
            <a:xfrm>
              <a:off x="12452994" y="3134616"/>
              <a:ext cx="204300" cy="204300"/>
            </a:xfrm>
            <a:prstGeom prst="rect">
              <a:avLst/>
            </a:prstGeom>
            <a:solidFill>
              <a:srgbClr val="0053FF"/>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80" name="Google Shape;80;p17"/>
            <p:cNvSpPr/>
            <p:nvPr/>
          </p:nvSpPr>
          <p:spPr>
            <a:xfrm>
              <a:off x="12452994" y="3338771"/>
              <a:ext cx="204300" cy="204300"/>
            </a:xfrm>
            <a:prstGeom prst="rect">
              <a:avLst/>
            </a:prstGeom>
            <a:solidFill>
              <a:srgbClr val="2882FF"/>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81" name="Google Shape;81;p17"/>
            <p:cNvSpPr/>
            <p:nvPr/>
          </p:nvSpPr>
          <p:spPr>
            <a:xfrm>
              <a:off x="12452994" y="3542925"/>
              <a:ext cx="204300" cy="204300"/>
            </a:xfrm>
            <a:prstGeom prst="rect">
              <a:avLst/>
            </a:prstGeom>
            <a:solidFill>
              <a:srgbClr val="5EAAF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82" name="Google Shape;82;p17"/>
            <p:cNvSpPr/>
            <p:nvPr/>
          </p:nvSpPr>
          <p:spPr>
            <a:xfrm>
              <a:off x="12452994" y="3747079"/>
              <a:ext cx="204300" cy="204300"/>
            </a:xfrm>
            <a:prstGeom prst="rect">
              <a:avLst/>
            </a:prstGeom>
            <a:solidFill>
              <a:srgbClr val="A6C7F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83" name="Google Shape;83;p17"/>
            <p:cNvSpPr/>
            <p:nvPr/>
          </p:nvSpPr>
          <p:spPr>
            <a:xfrm>
              <a:off x="12443853" y="610563"/>
              <a:ext cx="204300" cy="204300"/>
            </a:xfrm>
            <a:prstGeom prst="rect">
              <a:avLst/>
            </a:prstGeom>
            <a:solidFill>
              <a:srgbClr val="00206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84" name="Google Shape;84;p17"/>
            <p:cNvSpPr/>
            <p:nvPr/>
          </p:nvSpPr>
          <p:spPr>
            <a:xfrm>
              <a:off x="12443853" y="814718"/>
              <a:ext cx="204300" cy="204300"/>
            </a:xfrm>
            <a:prstGeom prst="rect">
              <a:avLst/>
            </a:prstGeom>
            <a:solidFill>
              <a:srgbClr val="FFDC0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85" name="Google Shape;85;p17"/>
            <p:cNvSpPr/>
            <p:nvPr/>
          </p:nvSpPr>
          <p:spPr>
            <a:xfrm>
              <a:off x="12456348" y="6045917"/>
              <a:ext cx="204300" cy="204300"/>
            </a:xfrm>
            <a:prstGeom prst="rect">
              <a:avLst/>
            </a:prstGeom>
            <a:solidFill>
              <a:srgbClr val="2AD48A"/>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86" name="Google Shape;86;p17"/>
            <p:cNvSpPr/>
            <p:nvPr/>
          </p:nvSpPr>
          <p:spPr>
            <a:xfrm>
              <a:off x="12456348" y="6250069"/>
              <a:ext cx="204300" cy="204300"/>
            </a:xfrm>
            <a:prstGeom prst="rect">
              <a:avLst/>
            </a:prstGeom>
            <a:solidFill>
              <a:srgbClr val="FFB50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87" name="Google Shape;87;p17"/>
            <p:cNvSpPr txBox="1"/>
            <p:nvPr/>
          </p:nvSpPr>
          <p:spPr>
            <a:xfrm>
              <a:off x="12718498" y="669105"/>
              <a:ext cx="6060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0 32 96</a:t>
              </a:r>
              <a:endParaRPr sz="1000"/>
            </a:p>
          </p:txBody>
        </p:sp>
        <p:sp>
          <p:nvSpPr>
            <p:cNvPr id="88" name="Google Shape;88;p17"/>
            <p:cNvSpPr txBox="1"/>
            <p:nvPr/>
          </p:nvSpPr>
          <p:spPr>
            <a:xfrm>
              <a:off x="12718498" y="883770"/>
              <a:ext cx="6060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255 220 6</a:t>
              </a:r>
              <a:endParaRPr sz="1000"/>
            </a:p>
          </p:txBody>
        </p:sp>
        <p:sp>
          <p:nvSpPr>
            <p:cNvPr id="89" name="Google Shape;89;p17"/>
            <p:cNvSpPr txBox="1"/>
            <p:nvPr/>
          </p:nvSpPr>
          <p:spPr>
            <a:xfrm>
              <a:off x="12718498" y="3002843"/>
              <a:ext cx="6060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47 60 182</a:t>
              </a:r>
              <a:endParaRPr b="1" i="0" sz="400" u="none" cap="none" strike="noStrike">
                <a:solidFill>
                  <a:schemeClr val="dk2"/>
                </a:solidFill>
                <a:latin typeface="Arial"/>
                <a:ea typeface="Arial"/>
                <a:cs typeface="Arial"/>
                <a:sym typeface="Arial"/>
              </a:endParaRPr>
            </a:p>
          </p:txBody>
        </p:sp>
        <p:sp>
          <p:nvSpPr>
            <p:cNvPr id="90" name="Google Shape;90;p17"/>
            <p:cNvSpPr txBox="1"/>
            <p:nvPr/>
          </p:nvSpPr>
          <p:spPr>
            <a:xfrm>
              <a:off x="12718498" y="3201479"/>
              <a:ext cx="6060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0 83 255</a:t>
              </a:r>
              <a:endParaRPr b="1" i="0" sz="400" u="none" cap="none" strike="noStrike">
                <a:solidFill>
                  <a:schemeClr val="dk2"/>
                </a:solidFill>
                <a:latin typeface="Arial"/>
                <a:ea typeface="Arial"/>
                <a:cs typeface="Arial"/>
                <a:sym typeface="Arial"/>
              </a:endParaRPr>
            </a:p>
          </p:txBody>
        </p:sp>
        <p:sp>
          <p:nvSpPr>
            <p:cNvPr id="91" name="Google Shape;91;p17"/>
            <p:cNvSpPr txBox="1"/>
            <p:nvPr/>
          </p:nvSpPr>
          <p:spPr>
            <a:xfrm>
              <a:off x="12718498" y="3408859"/>
              <a:ext cx="6060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40 130 255</a:t>
              </a:r>
              <a:endParaRPr b="1" i="0" sz="400" u="none" cap="none" strike="noStrike">
                <a:solidFill>
                  <a:schemeClr val="dk2"/>
                </a:solidFill>
                <a:latin typeface="Arial"/>
                <a:ea typeface="Arial"/>
                <a:cs typeface="Arial"/>
                <a:sym typeface="Arial"/>
              </a:endParaRPr>
            </a:p>
          </p:txBody>
        </p:sp>
        <p:sp>
          <p:nvSpPr>
            <p:cNvPr id="92" name="Google Shape;92;p17"/>
            <p:cNvSpPr txBox="1"/>
            <p:nvPr/>
          </p:nvSpPr>
          <p:spPr>
            <a:xfrm>
              <a:off x="12718498" y="3613663"/>
              <a:ext cx="6060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94 170 240</a:t>
              </a:r>
              <a:endParaRPr sz="1000"/>
            </a:p>
          </p:txBody>
        </p:sp>
        <p:sp>
          <p:nvSpPr>
            <p:cNvPr id="93" name="Google Shape;93;p17"/>
            <p:cNvSpPr txBox="1"/>
            <p:nvPr/>
          </p:nvSpPr>
          <p:spPr>
            <a:xfrm>
              <a:off x="12718498" y="3810561"/>
              <a:ext cx="6813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166 199 240</a:t>
              </a:r>
              <a:endParaRPr sz="1000"/>
            </a:p>
          </p:txBody>
        </p:sp>
        <p:sp>
          <p:nvSpPr>
            <p:cNvPr id="94" name="Google Shape;94;p17"/>
            <p:cNvSpPr txBox="1"/>
            <p:nvPr/>
          </p:nvSpPr>
          <p:spPr>
            <a:xfrm>
              <a:off x="12591978" y="1917909"/>
              <a:ext cx="683400" cy="76800"/>
            </a:xfrm>
            <a:prstGeom prst="rect">
              <a:avLst/>
            </a:prstGeom>
            <a:noFill/>
            <a:ln>
              <a:noFill/>
            </a:ln>
          </p:spPr>
          <p:txBody>
            <a:bodyPr anchorCtr="0" anchor="t" bIns="0" lIns="68575" spcFirstLastPara="1" rIns="68575"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91 101 135</a:t>
              </a:r>
              <a:endParaRPr b="1" i="0" sz="400" u="none" cap="none" strike="noStrike">
                <a:solidFill>
                  <a:schemeClr val="dk2"/>
                </a:solidFill>
                <a:latin typeface="Arial"/>
                <a:ea typeface="Arial"/>
                <a:cs typeface="Arial"/>
                <a:sym typeface="Arial"/>
              </a:endParaRPr>
            </a:p>
          </p:txBody>
        </p:sp>
        <p:sp>
          <p:nvSpPr>
            <p:cNvPr id="95" name="Google Shape;95;p17"/>
            <p:cNvSpPr txBox="1"/>
            <p:nvPr/>
          </p:nvSpPr>
          <p:spPr>
            <a:xfrm>
              <a:off x="12591978" y="2117943"/>
              <a:ext cx="683400" cy="76800"/>
            </a:xfrm>
            <a:prstGeom prst="rect">
              <a:avLst/>
            </a:prstGeom>
            <a:noFill/>
            <a:ln>
              <a:noFill/>
            </a:ln>
          </p:spPr>
          <p:txBody>
            <a:bodyPr anchorCtr="0" anchor="t" bIns="0" lIns="68575" spcFirstLastPara="1" rIns="68575"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0 32 96</a:t>
              </a:r>
              <a:endParaRPr sz="1000"/>
            </a:p>
          </p:txBody>
        </p:sp>
        <p:sp>
          <p:nvSpPr>
            <p:cNvPr id="96" name="Google Shape;96;p17"/>
            <p:cNvSpPr txBox="1"/>
            <p:nvPr/>
          </p:nvSpPr>
          <p:spPr>
            <a:xfrm>
              <a:off x="12704566" y="6116270"/>
              <a:ext cx="6060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42 212 138</a:t>
              </a:r>
              <a:endParaRPr b="1" i="0" sz="400" u="none" cap="none" strike="noStrike">
                <a:solidFill>
                  <a:schemeClr val="dk2"/>
                </a:solidFill>
                <a:latin typeface="Arial"/>
                <a:ea typeface="Arial"/>
                <a:cs typeface="Arial"/>
                <a:sym typeface="Arial"/>
              </a:endParaRPr>
            </a:p>
          </p:txBody>
        </p:sp>
        <p:sp>
          <p:nvSpPr>
            <p:cNvPr id="97" name="Google Shape;97;p17"/>
            <p:cNvSpPr txBox="1"/>
            <p:nvPr/>
          </p:nvSpPr>
          <p:spPr>
            <a:xfrm>
              <a:off x="12704566" y="6320903"/>
              <a:ext cx="6060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255 181 6</a:t>
              </a:r>
              <a:endParaRPr b="1" i="0" sz="400" u="none" cap="none" strike="noStrike">
                <a:solidFill>
                  <a:schemeClr val="dk2"/>
                </a:solidFill>
                <a:latin typeface="Arial"/>
                <a:ea typeface="Arial"/>
                <a:cs typeface="Arial"/>
                <a:sym typeface="Arial"/>
              </a:endParaRPr>
            </a:p>
          </p:txBody>
        </p:sp>
        <p:sp>
          <p:nvSpPr>
            <p:cNvPr id="98" name="Google Shape;98;p17"/>
            <p:cNvSpPr txBox="1"/>
            <p:nvPr/>
          </p:nvSpPr>
          <p:spPr>
            <a:xfrm>
              <a:off x="12321424" y="2990539"/>
              <a:ext cx="70500" cy="153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#1</a:t>
              </a:r>
              <a:endParaRPr sz="1000"/>
            </a:p>
          </p:txBody>
        </p:sp>
        <p:sp>
          <p:nvSpPr>
            <p:cNvPr id="99" name="Google Shape;99;p17"/>
            <p:cNvSpPr txBox="1"/>
            <p:nvPr/>
          </p:nvSpPr>
          <p:spPr>
            <a:xfrm>
              <a:off x="12321424" y="3204797"/>
              <a:ext cx="70500" cy="153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#2</a:t>
              </a:r>
              <a:endParaRPr sz="1000"/>
            </a:p>
          </p:txBody>
        </p:sp>
        <p:sp>
          <p:nvSpPr>
            <p:cNvPr id="100" name="Google Shape;100;p17"/>
            <p:cNvSpPr txBox="1"/>
            <p:nvPr/>
          </p:nvSpPr>
          <p:spPr>
            <a:xfrm>
              <a:off x="12321424" y="3399085"/>
              <a:ext cx="70500" cy="153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#3</a:t>
              </a:r>
              <a:endParaRPr sz="1000"/>
            </a:p>
          </p:txBody>
        </p:sp>
        <p:sp>
          <p:nvSpPr>
            <p:cNvPr id="101" name="Google Shape;101;p17"/>
            <p:cNvSpPr txBox="1"/>
            <p:nvPr/>
          </p:nvSpPr>
          <p:spPr>
            <a:xfrm>
              <a:off x="12321424" y="3609874"/>
              <a:ext cx="70500" cy="153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#4</a:t>
              </a:r>
              <a:endParaRPr sz="1000"/>
            </a:p>
          </p:txBody>
        </p:sp>
        <p:sp>
          <p:nvSpPr>
            <p:cNvPr id="102" name="Google Shape;102;p17"/>
            <p:cNvSpPr txBox="1"/>
            <p:nvPr/>
          </p:nvSpPr>
          <p:spPr>
            <a:xfrm>
              <a:off x="12321423" y="3823260"/>
              <a:ext cx="70500" cy="153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#5</a:t>
              </a:r>
              <a:endParaRPr sz="1000"/>
            </a:p>
          </p:txBody>
        </p:sp>
        <p:sp>
          <p:nvSpPr>
            <p:cNvPr id="103" name="Google Shape;103;p17"/>
            <p:cNvSpPr/>
            <p:nvPr/>
          </p:nvSpPr>
          <p:spPr>
            <a:xfrm>
              <a:off x="12452994" y="4223746"/>
              <a:ext cx="204300" cy="204300"/>
            </a:xfrm>
            <a:prstGeom prst="rect">
              <a:avLst/>
            </a:prstGeom>
            <a:solidFill>
              <a:srgbClr val="3BACBD"/>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04" name="Google Shape;104;p17"/>
            <p:cNvSpPr/>
            <p:nvPr/>
          </p:nvSpPr>
          <p:spPr>
            <a:xfrm>
              <a:off x="12452994" y="4427901"/>
              <a:ext cx="204300" cy="204300"/>
            </a:xfrm>
            <a:prstGeom prst="rect">
              <a:avLst/>
            </a:prstGeom>
            <a:solidFill>
              <a:srgbClr val="40D3CC"/>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05" name="Google Shape;105;p17"/>
            <p:cNvSpPr/>
            <p:nvPr/>
          </p:nvSpPr>
          <p:spPr>
            <a:xfrm>
              <a:off x="12452994" y="4632055"/>
              <a:ext cx="204300" cy="204300"/>
            </a:xfrm>
            <a:prstGeom prst="rect">
              <a:avLst/>
            </a:prstGeom>
            <a:solidFill>
              <a:srgbClr val="68EBE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06" name="Google Shape;106;p17"/>
            <p:cNvSpPr/>
            <p:nvPr/>
          </p:nvSpPr>
          <p:spPr>
            <a:xfrm>
              <a:off x="12452994" y="4836211"/>
              <a:ext cx="204300" cy="204300"/>
            </a:xfrm>
            <a:prstGeom prst="rect">
              <a:avLst/>
            </a:prstGeom>
            <a:solidFill>
              <a:srgbClr val="9DF0EA"/>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07" name="Google Shape;107;p17"/>
            <p:cNvSpPr/>
            <p:nvPr/>
          </p:nvSpPr>
          <p:spPr>
            <a:xfrm>
              <a:off x="12452994" y="5040363"/>
              <a:ext cx="204300" cy="204300"/>
            </a:xfrm>
            <a:prstGeom prst="rect">
              <a:avLst/>
            </a:prstGeom>
            <a:solidFill>
              <a:srgbClr val="D6F0EB"/>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08" name="Google Shape;108;p17"/>
            <p:cNvSpPr txBox="1"/>
            <p:nvPr/>
          </p:nvSpPr>
          <p:spPr>
            <a:xfrm>
              <a:off x="12718498" y="4301931"/>
              <a:ext cx="6060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50 172 189</a:t>
              </a:r>
              <a:endParaRPr sz="1000"/>
            </a:p>
          </p:txBody>
        </p:sp>
        <p:sp>
          <p:nvSpPr>
            <p:cNvPr id="109" name="Google Shape;109;p17"/>
            <p:cNvSpPr txBox="1"/>
            <p:nvPr/>
          </p:nvSpPr>
          <p:spPr>
            <a:xfrm>
              <a:off x="12718498" y="4500566"/>
              <a:ext cx="6060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64 211 204</a:t>
              </a:r>
              <a:endParaRPr b="1" i="0" sz="400" u="none" cap="none" strike="noStrike">
                <a:solidFill>
                  <a:schemeClr val="dk2"/>
                </a:solidFill>
                <a:latin typeface="Arial"/>
                <a:ea typeface="Arial"/>
                <a:cs typeface="Arial"/>
                <a:sym typeface="Arial"/>
              </a:endParaRPr>
            </a:p>
          </p:txBody>
        </p:sp>
        <p:sp>
          <p:nvSpPr>
            <p:cNvPr id="110" name="Google Shape;110;p17"/>
            <p:cNvSpPr txBox="1"/>
            <p:nvPr/>
          </p:nvSpPr>
          <p:spPr>
            <a:xfrm>
              <a:off x="12718498" y="4707946"/>
              <a:ext cx="6525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104 235 228</a:t>
              </a:r>
              <a:endParaRPr sz="1000"/>
            </a:p>
          </p:txBody>
        </p:sp>
        <p:sp>
          <p:nvSpPr>
            <p:cNvPr id="111" name="Google Shape;111;p17"/>
            <p:cNvSpPr txBox="1"/>
            <p:nvPr/>
          </p:nvSpPr>
          <p:spPr>
            <a:xfrm>
              <a:off x="12718498" y="4912748"/>
              <a:ext cx="6903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157 240 234</a:t>
              </a:r>
              <a:endParaRPr sz="1000"/>
            </a:p>
          </p:txBody>
        </p:sp>
        <p:sp>
          <p:nvSpPr>
            <p:cNvPr id="112" name="Google Shape;112;p17"/>
            <p:cNvSpPr txBox="1"/>
            <p:nvPr/>
          </p:nvSpPr>
          <p:spPr>
            <a:xfrm>
              <a:off x="12718498" y="5109646"/>
              <a:ext cx="6903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214 240 235</a:t>
              </a:r>
              <a:endParaRPr sz="1000"/>
            </a:p>
          </p:txBody>
        </p:sp>
        <p:sp>
          <p:nvSpPr>
            <p:cNvPr id="113" name="Google Shape;113;p17"/>
            <p:cNvSpPr txBox="1"/>
            <p:nvPr/>
          </p:nvSpPr>
          <p:spPr>
            <a:xfrm>
              <a:off x="12328964" y="4312983"/>
              <a:ext cx="70500" cy="153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#1</a:t>
              </a:r>
              <a:endParaRPr sz="1000"/>
            </a:p>
          </p:txBody>
        </p:sp>
        <p:sp>
          <p:nvSpPr>
            <p:cNvPr id="114" name="Google Shape;114;p17"/>
            <p:cNvSpPr txBox="1"/>
            <p:nvPr/>
          </p:nvSpPr>
          <p:spPr>
            <a:xfrm>
              <a:off x="12328964" y="4488285"/>
              <a:ext cx="70500" cy="153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#2</a:t>
              </a:r>
              <a:endParaRPr sz="1000"/>
            </a:p>
          </p:txBody>
        </p:sp>
        <p:sp>
          <p:nvSpPr>
            <p:cNvPr id="115" name="Google Shape;115;p17"/>
            <p:cNvSpPr txBox="1"/>
            <p:nvPr/>
          </p:nvSpPr>
          <p:spPr>
            <a:xfrm>
              <a:off x="12328964" y="4695558"/>
              <a:ext cx="70500" cy="153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#3</a:t>
              </a:r>
              <a:endParaRPr sz="1000"/>
            </a:p>
          </p:txBody>
        </p:sp>
        <p:sp>
          <p:nvSpPr>
            <p:cNvPr id="116" name="Google Shape;116;p17"/>
            <p:cNvSpPr txBox="1"/>
            <p:nvPr/>
          </p:nvSpPr>
          <p:spPr>
            <a:xfrm>
              <a:off x="12328964" y="4906347"/>
              <a:ext cx="70500" cy="153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#4</a:t>
              </a:r>
              <a:endParaRPr sz="1000"/>
            </a:p>
          </p:txBody>
        </p:sp>
        <p:sp>
          <p:nvSpPr>
            <p:cNvPr id="117" name="Google Shape;117;p17"/>
            <p:cNvSpPr txBox="1"/>
            <p:nvPr/>
          </p:nvSpPr>
          <p:spPr>
            <a:xfrm>
              <a:off x="12328964" y="5115402"/>
              <a:ext cx="70500" cy="153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#5</a:t>
              </a:r>
              <a:endParaRPr sz="1000"/>
            </a:p>
          </p:txBody>
        </p:sp>
        <p:sp>
          <p:nvSpPr>
            <p:cNvPr id="118" name="Google Shape;118;p17"/>
            <p:cNvSpPr txBox="1"/>
            <p:nvPr/>
          </p:nvSpPr>
          <p:spPr>
            <a:xfrm>
              <a:off x="12311269" y="2771957"/>
              <a:ext cx="288600" cy="77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Primary</a:t>
              </a:r>
              <a:endParaRPr sz="1000"/>
            </a:p>
          </p:txBody>
        </p:sp>
        <p:sp>
          <p:nvSpPr>
            <p:cNvPr id="119" name="Google Shape;119;p17"/>
            <p:cNvSpPr/>
            <p:nvPr/>
          </p:nvSpPr>
          <p:spPr>
            <a:xfrm>
              <a:off x="13440553" y="3389748"/>
              <a:ext cx="171000" cy="171000"/>
            </a:xfrm>
            <a:prstGeom prst="rect">
              <a:avLst/>
            </a:prstGeom>
            <a:solidFill>
              <a:srgbClr val="A6C7F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20" name="Google Shape;120;p17"/>
            <p:cNvSpPr/>
            <p:nvPr/>
          </p:nvSpPr>
          <p:spPr>
            <a:xfrm>
              <a:off x="13611074" y="3389748"/>
              <a:ext cx="171000" cy="171000"/>
            </a:xfrm>
            <a:prstGeom prst="rect">
              <a:avLst/>
            </a:prstGeom>
            <a:solidFill>
              <a:srgbClr val="2882FF"/>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21" name="Google Shape;121;p17"/>
            <p:cNvSpPr/>
            <p:nvPr/>
          </p:nvSpPr>
          <p:spPr>
            <a:xfrm>
              <a:off x="13782128" y="3389748"/>
              <a:ext cx="171000" cy="171000"/>
            </a:xfrm>
            <a:prstGeom prst="rect">
              <a:avLst/>
            </a:prstGeom>
            <a:solidFill>
              <a:srgbClr val="2F3CB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22" name="Google Shape;122;p17"/>
            <p:cNvSpPr/>
            <p:nvPr/>
          </p:nvSpPr>
          <p:spPr>
            <a:xfrm>
              <a:off x="13948263" y="3389748"/>
              <a:ext cx="171000" cy="171000"/>
            </a:xfrm>
            <a:prstGeom prst="rect">
              <a:avLst/>
            </a:prstGeom>
            <a:solidFill>
              <a:srgbClr val="5EAAF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23" name="Google Shape;123;p17"/>
            <p:cNvSpPr/>
            <p:nvPr/>
          </p:nvSpPr>
          <p:spPr>
            <a:xfrm>
              <a:off x="14119844" y="3389748"/>
              <a:ext cx="171000" cy="171000"/>
            </a:xfrm>
            <a:prstGeom prst="rect">
              <a:avLst/>
            </a:prstGeom>
            <a:solidFill>
              <a:srgbClr val="0053FF"/>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24" name="Google Shape;124;p17"/>
            <p:cNvSpPr txBox="1"/>
            <p:nvPr/>
          </p:nvSpPr>
          <p:spPr>
            <a:xfrm>
              <a:off x="13412958" y="3608176"/>
              <a:ext cx="221400" cy="169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5</a:t>
              </a:r>
              <a:endParaRPr sz="1000"/>
            </a:p>
          </p:txBody>
        </p:sp>
        <p:sp>
          <p:nvSpPr>
            <p:cNvPr id="125" name="Google Shape;125;p17"/>
            <p:cNvSpPr txBox="1"/>
            <p:nvPr/>
          </p:nvSpPr>
          <p:spPr>
            <a:xfrm>
              <a:off x="13592519" y="3608176"/>
              <a:ext cx="221400" cy="169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3</a:t>
              </a:r>
              <a:endParaRPr sz="1000"/>
            </a:p>
          </p:txBody>
        </p:sp>
        <p:sp>
          <p:nvSpPr>
            <p:cNvPr id="126" name="Google Shape;126;p17"/>
            <p:cNvSpPr txBox="1"/>
            <p:nvPr/>
          </p:nvSpPr>
          <p:spPr>
            <a:xfrm>
              <a:off x="13757631" y="3611096"/>
              <a:ext cx="221400" cy="169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1</a:t>
              </a:r>
              <a:endParaRPr sz="1000"/>
            </a:p>
          </p:txBody>
        </p:sp>
        <p:sp>
          <p:nvSpPr>
            <p:cNvPr id="127" name="Google Shape;127;p17"/>
            <p:cNvSpPr txBox="1"/>
            <p:nvPr/>
          </p:nvSpPr>
          <p:spPr>
            <a:xfrm>
              <a:off x="13929640" y="3608176"/>
              <a:ext cx="221400" cy="169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4</a:t>
              </a:r>
              <a:endParaRPr sz="1000"/>
            </a:p>
          </p:txBody>
        </p:sp>
        <p:sp>
          <p:nvSpPr>
            <p:cNvPr id="128" name="Google Shape;128;p17"/>
            <p:cNvSpPr txBox="1"/>
            <p:nvPr/>
          </p:nvSpPr>
          <p:spPr>
            <a:xfrm>
              <a:off x="14105932" y="3608176"/>
              <a:ext cx="221400" cy="169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2</a:t>
              </a:r>
              <a:endParaRPr sz="1000"/>
            </a:p>
          </p:txBody>
        </p:sp>
        <p:sp>
          <p:nvSpPr>
            <p:cNvPr id="129" name="Google Shape;129;p17"/>
            <p:cNvSpPr/>
            <p:nvPr/>
          </p:nvSpPr>
          <p:spPr>
            <a:xfrm>
              <a:off x="13440553" y="4628090"/>
              <a:ext cx="171000" cy="171000"/>
            </a:xfrm>
            <a:prstGeom prst="rect">
              <a:avLst/>
            </a:prstGeom>
            <a:solidFill>
              <a:srgbClr val="D6F0EB"/>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30" name="Google Shape;130;p17"/>
            <p:cNvSpPr/>
            <p:nvPr/>
          </p:nvSpPr>
          <p:spPr>
            <a:xfrm>
              <a:off x="13611074" y="4628090"/>
              <a:ext cx="171000" cy="171000"/>
            </a:xfrm>
            <a:prstGeom prst="rect">
              <a:avLst/>
            </a:prstGeom>
            <a:solidFill>
              <a:srgbClr val="68EAE3"/>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31" name="Google Shape;131;p17"/>
            <p:cNvSpPr/>
            <p:nvPr/>
          </p:nvSpPr>
          <p:spPr>
            <a:xfrm>
              <a:off x="13782126" y="4628090"/>
              <a:ext cx="171000" cy="171000"/>
            </a:xfrm>
            <a:prstGeom prst="rect">
              <a:avLst/>
            </a:prstGeom>
            <a:solidFill>
              <a:srgbClr val="3BACBD"/>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32" name="Google Shape;132;p17"/>
            <p:cNvSpPr/>
            <p:nvPr/>
          </p:nvSpPr>
          <p:spPr>
            <a:xfrm>
              <a:off x="13948263" y="4628090"/>
              <a:ext cx="171000" cy="171000"/>
            </a:xfrm>
            <a:prstGeom prst="rect">
              <a:avLst/>
            </a:prstGeom>
            <a:solidFill>
              <a:srgbClr val="9BEFE9"/>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33" name="Google Shape;133;p17"/>
            <p:cNvSpPr/>
            <p:nvPr/>
          </p:nvSpPr>
          <p:spPr>
            <a:xfrm>
              <a:off x="14119844" y="4628090"/>
              <a:ext cx="171000" cy="171000"/>
            </a:xfrm>
            <a:prstGeom prst="rect">
              <a:avLst/>
            </a:prstGeom>
            <a:solidFill>
              <a:srgbClr val="41D1CB"/>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34" name="Google Shape;134;p17"/>
            <p:cNvSpPr txBox="1"/>
            <p:nvPr/>
          </p:nvSpPr>
          <p:spPr>
            <a:xfrm>
              <a:off x="13412959" y="4846515"/>
              <a:ext cx="221400" cy="169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5</a:t>
              </a:r>
              <a:endParaRPr sz="1000"/>
            </a:p>
          </p:txBody>
        </p:sp>
        <p:sp>
          <p:nvSpPr>
            <p:cNvPr id="135" name="Google Shape;135;p17"/>
            <p:cNvSpPr txBox="1"/>
            <p:nvPr/>
          </p:nvSpPr>
          <p:spPr>
            <a:xfrm>
              <a:off x="13592518" y="4846515"/>
              <a:ext cx="221400" cy="169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3</a:t>
              </a:r>
              <a:endParaRPr sz="1000"/>
            </a:p>
          </p:txBody>
        </p:sp>
        <p:sp>
          <p:nvSpPr>
            <p:cNvPr id="136" name="Google Shape;136;p17"/>
            <p:cNvSpPr txBox="1"/>
            <p:nvPr/>
          </p:nvSpPr>
          <p:spPr>
            <a:xfrm>
              <a:off x="13759049" y="4846515"/>
              <a:ext cx="221400" cy="169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1</a:t>
              </a:r>
              <a:endParaRPr sz="1000"/>
            </a:p>
          </p:txBody>
        </p:sp>
        <p:sp>
          <p:nvSpPr>
            <p:cNvPr id="137" name="Google Shape;137;p17"/>
            <p:cNvSpPr txBox="1"/>
            <p:nvPr/>
          </p:nvSpPr>
          <p:spPr>
            <a:xfrm>
              <a:off x="13929642" y="4846515"/>
              <a:ext cx="221400" cy="169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4</a:t>
              </a:r>
              <a:endParaRPr sz="1000"/>
            </a:p>
          </p:txBody>
        </p:sp>
        <p:sp>
          <p:nvSpPr>
            <p:cNvPr id="138" name="Google Shape;138;p17"/>
            <p:cNvSpPr txBox="1"/>
            <p:nvPr/>
          </p:nvSpPr>
          <p:spPr>
            <a:xfrm>
              <a:off x="14105933" y="4846515"/>
              <a:ext cx="221400" cy="169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2</a:t>
              </a:r>
              <a:endParaRPr sz="1000"/>
            </a:p>
          </p:txBody>
        </p:sp>
        <p:sp>
          <p:nvSpPr>
            <p:cNvPr id="139" name="Google Shape;139;p17"/>
            <p:cNvSpPr txBox="1"/>
            <p:nvPr/>
          </p:nvSpPr>
          <p:spPr>
            <a:xfrm>
              <a:off x="12316766" y="2642088"/>
              <a:ext cx="330300" cy="77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GRAPHS</a:t>
              </a:r>
              <a:endParaRPr sz="1000"/>
            </a:p>
          </p:txBody>
        </p:sp>
        <p:sp>
          <p:nvSpPr>
            <p:cNvPr id="140" name="Google Shape;140;p17"/>
            <p:cNvSpPr txBox="1"/>
            <p:nvPr/>
          </p:nvSpPr>
          <p:spPr>
            <a:xfrm>
              <a:off x="13395955" y="3005757"/>
              <a:ext cx="795300" cy="169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Sequence of use</a:t>
              </a:r>
              <a:endParaRPr sz="1000"/>
            </a:p>
          </p:txBody>
        </p:sp>
        <p:sp>
          <p:nvSpPr>
            <p:cNvPr id="141" name="Google Shape;141;p17"/>
            <p:cNvSpPr txBox="1"/>
            <p:nvPr/>
          </p:nvSpPr>
          <p:spPr>
            <a:xfrm>
              <a:off x="12310796" y="447774"/>
              <a:ext cx="695700" cy="77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CEFRIEL IDENTITY</a:t>
              </a:r>
              <a:endParaRPr sz="1000"/>
            </a:p>
          </p:txBody>
        </p:sp>
        <p:sp>
          <p:nvSpPr>
            <p:cNvPr id="142" name="Google Shape;142;p17"/>
            <p:cNvSpPr/>
            <p:nvPr/>
          </p:nvSpPr>
          <p:spPr>
            <a:xfrm>
              <a:off x="12451682" y="1330457"/>
              <a:ext cx="204300" cy="204300"/>
            </a:xfrm>
            <a:prstGeom prst="rect">
              <a:avLst/>
            </a:prstGeom>
            <a:solidFill>
              <a:srgbClr val="00206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43" name="Google Shape;143;p17"/>
            <p:cNvSpPr txBox="1"/>
            <p:nvPr/>
          </p:nvSpPr>
          <p:spPr>
            <a:xfrm>
              <a:off x="12718498" y="1399824"/>
              <a:ext cx="6060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0 32 96</a:t>
              </a:r>
              <a:endParaRPr sz="1000"/>
            </a:p>
          </p:txBody>
        </p:sp>
        <p:sp>
          <p:nvSpPr>
            <p:cNvPr id="144" name="Google Shape;144;p17"/>
            <p:cNvSpPr/>
            <p:nvPr/>
          </p:nvSpPr>
          <p:spPr>
            <a:xfrm>
              <a:off x="12456347" y="6456740"/>
              <a:ext cx="204300" cy="204300"/>
            </a:xfrm>
            <a:prstGeom prst="rect">
              <a:avLst/>
            </a:prstGeom>
            <a:solidFill>
              <a:srgbClr val="FF284E"/>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45" name="Google Shape;145;p17"/>
            <p:cNvSpPr txBox="1"/>
            <p:nvPr/>
          </p:nvSpPr>
          <p:spPr>
            <a:xfrm>
              <a:off x="12704565" y="6527572"/>
              <a:ext cx="6060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255 40 78</a:t>
              </a:r>
              <a:endParaRPr b="1" i="0" sz="400" u="none" cap="none" strike="noStrike">
                <a:solidFill>
                  <a:schemeClr val="dk2"/>
                </a:solidFill>
                <a:latin typeface="Arial"/>
                <a:ea typeface="Arial"/>
                <a:cs typeface="Arial"/>
                <a:sym typeface="Arial"/>
              </a:endParaRPr>
            </a:p>
          </p:txBody>
        </p:sp>
        <p:cxnSp>
          <p:nvCxnSpPr>
            <p:cNvPr id="146" name="Google Shape;146;p17"/>
            <p:cNvCxnSpPr/>
            <p:nvPr/>
          </p:nvCxnSpPr>
          <p:spPr>
            <a:xfrm>
              <a:off x="13443551" y="3264037"/>
              <a:ext cx="843600" cy="0"/>
            </a:xfrm>
            <a:prstGeom prst="straightConnector1">
              <a:avLst/>
            </a:prstGeom>
            <a:noFill/>
            <a:ln cap="flat" cmpd="sng" w="9525">
              <a:solidFill>
                <a:schemeClr val="dk1"/>
              </a:solidFill>
              <a:prstDash val="solid"/>
              <a:round/>
              <a:headEnd len="sm" w="sm" type="none"/>
              <a:tailEnd len="med" w="med" type="stealth"/>
            </a:ln>
          </p:spPr>
        </p:cxnSp>
        <p:sp>
          <p:nvSpPr>
            <p:cNvPr id="147" name="Google Shape;147;p17"/>
            <p:cNvSpPr/>
            <p:nvPr/>
          </p:nvSpPr>
          <p:spPr>
            <a:xfrm>
              <a:off x="12447260" y="5557112"/>
              <a:ext cx="204300" cy="204300"/>
            </a:xfrm>
            <a:prstGeom prst="rect">
              <a:avLst/>
            </a:prstGeom>
            <a:solidFill>
              <a:srgbClr val="FFDC0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48" name="Google Shape;148;p17"/>
            <p:cNvSpPr txBox="1"/>
            <p:nvPr/>
          </p:nvSpPr>
          <p:spPr>
            <a:xfrm>
              <a:off x="12704565" y="5618167"/>
              <a:ext cx="606000" cy="76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255 220 6</a:t>
              </a:r>
              <a:endParaRPr sz="1000"/>
            </a:p>
          </p:txBody>
        </p:sp>
        <p:sp>
          <p:nvSpPr>
            <p:cNvPr id="149" name="Google Shape;149;p17"/>
            <p:cNvSpPr/>
            <p:nvPr/>
          </p:nvSpPr>
          <p:spPr>
            <a:xfrm>
              <a:off x="12444064" y="1855586"/>
              <a:ext cx="204300" cy="204300"/>
            </a:xfrm>
            <a:prstGeom prst="rect">
              <a:avLst/>
            </a:prstGeom>
            <a:solidFill>
              <a:srgbClr val="58658A"/>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rgbClr val="011F61"/>
                </a:solidFill>
                <a:latin typeface="Arial"/>
                <a:ea typeface="Arial"/>
                <a:cs typeface="Arial"/>
                <a:sym typeface="Arial"/>
              </a:endParaRPr>
            </a:p>
          </p:txBody>
        </p:sp>
        <p:sp>
          <p:nvSpPr>
            <p:cNvPr id="150" name="Google Shape;150;p17"/>
            <p:cNvSpPr/>
            <p:nvPr/>
          </p:nvSpPr>
          <p:spPr>
            <a:xfrm>
              <a:off x="12444064" y="2059739"/>
              <a:ext cx="204300" cy="204300"/>
            </a:xfrm>
            <a:prstGeom prst="rect">
              <a:avLst/>
            </a:prstGeom>
            <a:solidFill>
              <a:srgbClr val="00206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chemeClr val="lt1"/>
                </a:solidFill>
                <a:latin typeface="Arial"/>
                <a:ea typeface="Arial"/>
                <a:cs typeface="Arial"/>
                <a:sym typeface="Arial"/>
              </a:endParaRPr>
            </a:p>
          </p:txBody>
        </p:sp>
        <p:sp>
          <p:nvSpPr>
            <p:cNvPr id="151" name="Google Shape;151;p17"/>
            <p:cNvSpPr txBox="1"/>
            <p:nvPr/>
          </p:nvSpPr>
          <p:spPr>
            <a:xfrm>
              <a:off x="12594063" y="2329747"/>
              <a:ext cx="606000" cy="76800"/>
            </a:xfrm>
            <a:prstGeom prst="rect">
              <a:avLst/>
            </a:prstGeom>
            <a:noFill/>
            <a:ln>
              <a:noFill/>
            </a:ln>
          </p:spPr>
          <p:txBody>
            <a:bodyPr anchorCtr="0" anchor="t" bIns="0" lIns="68575" spcFirstLastPara="1" rIns="68575"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00 00 00</a:t>
              </a:r>
              <a:endParaRPr b="1" i="0" sz="400" u="none" cap="none" strike="noStrike">
                <a:solidFill>
                  <a:schemeClr val="dk2"/>
                </a:solidFill>
                <a:latin typeface="Arial"/>
                <a:ea typeface="Arial"/>
                <a:cs typeface="Arial"/>
                <a:sym typeface="Arial"/>
              </a:endParaRPr>
            </a:p>
          </p:txBody>
        </p:sp>
        <p:sp>
          <p:nvSpPr>
            <p:cNvPr id="152" name="Google Shape;152;p17"/>
            <p:cNvSpPr/>
            <p:nvPr/>
          </p:nvSpPr>
          <p:spPr>
            <a:xfrm>
              <a:off x="12444063" y="2261466"/>
              <a:ext cx="204300" cy="204300"/>
            </a:xfrm>
            <a:prstGeom prst="rect">
              <a:avLst/>
            </a:prstGeom>
            <a:solidFill>
              <a:srgbClr val="0000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F1F58"/>
                </a:buClr>
                <a:buSzPts val="600"/>
                <a:buFont typeface="Lato"/>
                <a:buNone/>
              </a:pPr>
              <a:r>
                <a:t/>
              </a:r>
              <a:endParaRPr b="1" i="0" sz="600" u="none" cap="none" strike="noStrike">
                <a:solidFill>
                  <a:srgbClr val="090909"/>
                </a:solidFill>
                <a:latin typeface="Arial"/>
                <a:ea typeface="Arial"/>
                <a:cs typeface="Arial"/>
                <a:sym typeface="Arial"/>
              </a:endParaRPr>
            </a:p>
          </p:txBody>
        </p:sp>
        <p:sp>
          <p:nvSpPr>
            <p:cNvPr id="153" name="Google Shape;153;p17"/>
            <p:cNvSpPr txBox="1"/>
            <p:nvPr/>
          </p:nvSpPr>
          <p:spPr>
            <a:xfrm>
              <a:off x="12237562" y="1878299"/>
              <a:ext cx="192000" cy="38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200"/>
                <a:buFont typeface="Arial"/>
                <a:buNone/>
              </a:pPr>
              <a:r>
                <a:rPr b="1" i="0" lang="en-GB" sz="200" u="none" cap="none" strike="noStrike">
                  <a:solidFill>
                    <a:schemeClr val="dk2"/>
                  </a:solidFill>
                  <a:latin typeface="Arial"/>
                  <a:ea typeface="Arial"/>
                  <a:cs typeface="Arial"/>
                  <a:sym typeface="Arial"/>
                </a:rPr>
                <a:t>Text</a:t>
              </a:r>
              <a:endParaRPr sz="1000"/>
            </a:p>
          </p:txBody>
        </p:sp>
        <p:sp>
          <p:nvSpPr>
            <p:cNvPr id="154" name="Google Shape;154;p17"/>
            <p:cNvSpPr txBox="1"/>
            <p:nvPr/>
          </p:nvSpPr>
          <p:spPr>
            <a:xfrm>
              <a:off x="12237562" y="2081454"/>
              <a:ext cx="237300" cy="38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200"/>
                <a:buFont typeface="Arial"/>
                <a:buNone/>
              </a:pPr>
              <a:r>
                <a:rPr b="1" i="0" lang="en-GB" sz="200" u="none" cap="none" strike="noStrike">
                  <a:solidFill>
                    <a:schemeClr val="dk2"/>
                  </a:solidFill>
                  <a:latin typeface="Arial"/>
                  <a:ea typeface="Arial"/>
                  <a:cs typeface="Arial"/>
                  <a:sym typeface="Arial"/>
                </a:rPr>
                <a:t>Title 1</a:t>
              </a:r>
              <a:endParaRPr sz="1000"/>
            </a:p>
          </p:txBody>
        </p:sp>
        <p:sp>
          <p:nvSpPr>
            <p:cNvPr id="155" name="Google Shape;155;p17"/>
            <p:cNvSpPr txBox="1"/>
            <p:nvPr/>
          </p:nvSpPr>
          <p:spPr>
            <a:xfrm>
              <a:off x="12237564" y="2287630"/>
              <a:ext cx="237300" cy="38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200"/>
                <a:buFont typeface="Arial"/>
                <a:buNone/>
              </a:pPr>
              <a:r>
                <a:rPr b="1" i="0" lang="en-GB" sz="200" u="none" cap="none" strike="noStrike">
                  <a:solidFill>
                    <a:schemeClr val="dk2"/>
                  </a:solidFill>
                  <a:latin typeface="Arial"/>
                  <a:ea typeface="Arial"/>
                  <a:cs typeface="Arial"/>
                  <a:sym typeface="Arial"/>
                </a:rPr>
                <a:t>Title 2</a:t>
              </a:r>
              <a:endParaRPr sz="1000"/>
            </a:p>
          </p:txBody>
        </p:sp>
        <p:sp>
          <p:nvSpPr>
            <p:cNvPr id="156" name="Google Shape;156;p17"/>
            <p:cNvSpPr txBox="1"/>
            <p:nvPr/>
          </p:nvSpPr>
          <p:spPr>
            <a:xfrm>
              <a:off x="12316766" y="1689207"/>
              <a:ext cx="195600" cy="77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TEXT</a:t>
              </a:r>
              <a:endParaRPr sz="1000"/>
            </a:p>
          </p:txBody>
        </p:sp>
        <p:sp>
          <p:nvSpPr>
            <p:cNvPr id="157" name="Google Shape;157;p17"/>
            <p:cNvSpPr txBox="1"/>
            <p:nvPr/>
          </p:nvSpPr>
          <p:spPr>
            <a:xfrm>
              <a:off x="12309726" y="4068682"/>
              <a:ext cx="394200" cy="77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Secondary</a:t>
              </a:r>
              <a:endParaRPr sz="1000"/>
            </a:p>
          </p:txBody>
        </p:sp>
        <p:sp>
          <p:nvSpPr>
            <p:cNvPr id="158" name="Google Shape;158;p17"/>
            <p:cNvSpPr txBox="1"/>
            <p:nvPr/>
          </p:nvSpPr>
          <p:spPr>
            <a:xfrm>
              <a:off x="13395955" y="4239903"/>
              <a:ext cx="795300" cy="169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Sequence of use</a:t>
              </a:r>
              <a:endParaRPr sz="1000"/>
            </a:p>
          </p:txBody>
        </p:sp>
        <p:cxnSp>
          <p:nvCxnSpPr>
            <p:cNvPr id="159" name="Google Shape;159;p17"/>
            <p:cNvCxnSpPr/>
            <p:nvPr/>
          </p:nvCxnSpPr>
          <p:spPr>
            <a:xfrm>
              <a:off x="13443551" y="4498182"/>
              <a:ext cx="843600" cy="0"/>
            </a:xfrm>
            <a:prstGeom prst="straightConnector1">
              <a:avLst/>
            </a:prstGeom>
            <a:noFill/>
            <a:ln cap="flat" cmpd="sng" w="9525">
              <a:solidFill>
                <a:schemeClr val="dk1"/>
              </a:solidFill>
              <a:prstDash val="solid"/>
              <a:round/>
              <a:headEnd len="sm" w="sm" type="none"/>
              <a:tailEnd len="med" w="med" type="stealth"/>
            </a:ln>
          </p:spPr>
        </p:cxnSp>
        <p:sp>
          <p:nvSpPr>
            <p:cNvPr id="160" name="Google Shape;160;p17"/>
            <p:cNvSpPr txBox="1"/>
            <p:nvPr/>
          </p:nvSpPr>
          <p:spPr>
            <a:xfrm>
              <a:off x="12312283" y="5410258"/>
              <a:ext cx="330300" cy="77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Highlight</a:t>
              </a:r>
              <a:endParaRPr sz="1000"/>
            </a:p>
          </p:txBody>
        </p:sp>
        <p:sp>
          <p:nvSpPr>
            <p:cNvPr id="161" name="Google Shape;161;p17"/>
            <p:cNvSpPr txBox="1"/>
            <p:nvPr/>
          </p:nvSpPr>
          <p:spPr>
            <a:xfrm>
              <a:off x="12310796" y="1162296"/>
              <a:ext cx="567600" cy="77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BACKGROUND</a:t>
              </a:r>
              <a:endParaRPr sz="1000"/>
            </a:p>
          </p:txBody>
        </p:sp>
        <p:sp>
          <p:nvSpPr>
            <p:cNvPr id="162" name="Google Shape;162;p17"/>
            <p:cNvSpPr txBox="1"/>
            <p:nvPr/>
          </p:nvSpPr>
          <p:spPr>
            <a:xfrm>
              <a:off x="12312735" y="5887683"/>
              <a:ext cx="171600" cy="77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2"/>
                </a:buClr>
                <a:buSzPts val="400"/>
                <a:buFont typeface="Arial"/>
                <a:buNone/>
              </a:pPr>
              <a:r>
                <a:rPr b="1" i="0" lang="en-GB" sz="400" u="none" cap="none" strike="noStrike">
                  <a:solidFill>
                    <a:schemeClr val="dk2"/>
                  </a:solidFill>
                  <a:latin typeface="Arial"/>
                  <a:ea typeface="Arial"/>
                  <a:cs typeface="Arial"/>
                  <a:sym typeface="Arial"/>
                </a:rPr>
                <a:t>RAG</a:t>
              </a:r>
              <a:endParaRPr sz="1000"/>
            </a:p>
          </p:txBody>
        </p:sp>
      </p:grpSp>
    </p:spTree>
  </p:cSld>
  <p:clrMapOvr>
    <a:masterClrMapping/>
  </p:clrMapOvr>
  <p:extLst>
    <p:ext uri="{DCECCB84-F9BA-43D5-87BE-67443E8EF086}">
      <p15:sldGuideLst>
        <p15:guide id="1" orient="horz" pos="2905">
          <p15:clr>
            <a:srgbClr val="FBAE40"/>
          </p15:clr>
        </p15:guide>
        <p15:guide id="2" pos="4572">
          <p15:clr>
            <a:srgbClr val="FBAE40"/>
          </p15:clr>
        </p15:guide>
        <p15:guide id="3" orient="horz" pos="2581">
          <p15:clr>
            <a:srgbClr val="FBAE40"/>
          </p15:clr>
        </p15:guide>
        <p15:guide id="4" pos="532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EXT + IMG">
  <p:cSld name="3_TEXT + IMG">
    <p:spTree>
      <p:nvGrpSpPr>
        <p:cNvPr id="163" name="Shape 163"/>
        <p:cNvGrpSpPr/>
        <p:nvPr/>
      </p:nvGrpSpPr>
      <p:grpSpPr>
        <a:xfrm>
          <a:off x="0" y="0"/>
          <a:ext cx="0" cy="0"/>
          <a:chOff x="0" y="0"/>
          <a:chExt cx="0" cy="0"/>
        </a:xfrm>
      </p:grpSpPr>
      <p:sp>
        <p:nvSpPr>
          <p:cNvPr id="164" name="Google Shape;164;p18"/>
          <p:cNvSpPr/>
          <p:nvPr>
            <p:ph idx="2" type="pic"/>
          </p:nvPr>
        </p:nvSpPr>
        <p:spPr>
          <a:xfrm>
            <a:off x="4572000" y="0"/>
            <a:ext cx="4572000" cy="5143500"/>
          </a:xfrm>
          <a:prstGeom prst="rect">
            <a:avLst/>
          </a:prstGeom>
          <a:noFill/>
          <a:ln>
            <a:noFill/>
          </a:ln>
        </p:spPr>
      </p:sp>
      <p:sp>
        <p:nvSpPr>
          <p:cNvPr id="165" name="Google Shape;165;p18"/>
          <p:cNvSpPr txBox="1"/>
          <p:nvPr>
            <p:ph idx="1" type="body"/>
          </p:nvPr>
        </p:nvSpPr>
        <p:spPr>
          <a:xfrm>
            <a:off x="579179" y="2124825"/>
            <a:ext cx="3451800" cy="269400"/>
          </a:xfrm>
          <a:prstGeom prst="rect">
            <a:avLst/>
          </a:prstGeom>
          <a:noFill/>
          <a:ln>
            <a:noFill/>
          </a:ln>
        </p:spPr>
        <p:txBody>
          <a:bodyPr anchorCtr="0" anchor="b" bIns="0" lIns="0" spcFirstLastPara="1" rIns="0" wrap="square" tIns="0">
            <a:spAutoFit/>
          </a:bodyPr>
          <a:lstStyle>
            <a:lvl1pPr indent="-342900" lvl="0" marL="457200" algn="l">
              <a:lnSpc>
                <a:spcPct val="116666"/>
              </a:lnSpc>
              <a:spcBef>
                <a:spcPts val="0"/>
              </a:spcBef>
              <a:spcAft>
                <a:spcPts val="0"/>
              </a:spcAft>
              <a:buClr>
                <a:schemeClr val="dk2"/>
              </a:buClr>
              <a:buSzPts val="1800"/>
              <a:buChar char="●"/>
              <a:defRPr b="1" i="0" sz="1800">
                <a:solidFill>
                  <a:schemeClr val="dk2"/>
                </a:solidFill>
                <a:latin typeface="Arial"/>
                <a:ea typeface="Arial"/>
                <a:cs typeface="Arial"/>
                <a:sym typeface="Arial"/>
              </a:defRPr>
            </a:lvl1pPr>
            <a:lvl2pPr indent="-317500" lvl="1" marL="914400" algn="l">
              <a:lnSpc>
                <a:spcPct val="150000"/>
              </a:lnSpc>
              <a:spcBef>
                <a:spcPts val="1200"/>
              </a:spcBef>
              <a:spcAft>
                <a:spcPts val="0"/>
              </a:spcAft>
              <a:buClr>
                <a:srgbClr val="5A667F"/>
              </a:buClr>
              <a:buSzPts val="1400"/>
              <a:buChar char="○"/>
              <a:defRPr/>
            </a:lvl2pPr>
            <a:lvl3pPr indent="-317500" lvl="2" marL="1371600" algn="l">
              <a:lnSpc>
                <a:spcPct val="150000"/>
              </a:lnSpc>
              <a:spcBef>
                <a:spcPts val="1200"/>
              </a:spcBef>
              <a:spcAft>
                <a:spcPts val="0"/>
              </a:spcAft>
              <a:buClr>
                <a:srgbClr val="5A667F"/>
              </a:buClr>
              <a:buSzPts val="1400"/>
              <a:buChar char="■"/>
              <a:defRPr/>
            </a:lvl3pPr>
            <a:lvl4pPr indent="-317500" lvl="3" marL="1828800" algn="l">
              <a:lnSpc>
                <a:spcPct val="150000"/>
              </a:lnSpc>
              <a:spcBef>
                <a:spcPts val="1200"/>
              </a:spcBef>
              <a:spcAft>
                <a:spcPts val="0"/>
              </a:spcAft>
              <a:buClr>
                <a:srgbClr val="5A667F"/>
              </a:buClr>
              <a:buSzPts val="1400"/>
              <a:buChar char="●"/>
              <a:defRPr/>
            </a:lvl4pPr>
            <a:lvl5pPr indent="-317500" lvl="4" marL="2286000" algn="l">
              <a:lnSpc>
                <a:spcPct val="150000"/>
              </a:lnSpc>
              <a:spcBef>
                <a:spcPts val="1200"/>
              </a:spcBef>
              <a:spcAft>
                <a:spcPts val="0"/>
              </a:spcAft>
              <a:buClr>
                <a:srgbClr val="5A667F"/>
              </a:buClr>
              <a:buSzPts val="1400"/>
              <a:buChar char="○"/>
              <a:defRPr/>
            </a:lvl5pPr>
            <a:lvl6pPr indent="-317500" lvl="5" marL="2743200" algn="l">
              <a:lnSpc>
                <a:spcPct val="90000"/>
              </a:lnSpc>
              <a:spcBef>
                <a:spcPts val="1200"/>
              </a:spcBef>
              <a:spcAft>
                <a:spcPts val="0"/>
              </a:spcAft>
              <a:buClr>
                <a:schemeClr val="dk1"/>
              </a:buClr>
              <a:buSzPts val="1400"/>
              <a:buChar char="■"/>
              <a:defRPr/>
            </a:lvl6pPr>
            <a:lvl7pPr indent="-317500" lvl="6" marL="3200400" algn="l">
              <a:lnSpc>
                <a:spcPct val="90000"/>
              </a:lnSpc>
              <a:spcBef>
                <a:spcPts val="1200"/>
              </a:spcBef>
              <a:spcAft>
                <a:spcPts val="0"/>
              </a:spcAft>
              <a:buClr>
                <a:schemeClr val="dk1"/>
              </a:buClr>
              <a:buSzPts val="1400"/>
              <a:buChar char="●"/>
              <a:defRPr/>
            </a:lvl7pPr>
            <a:lvl8pPr indent="-317500" lvl="7" marL="3657600" algn="l">
              <a:lnSpc>
                <a:spcPct val="90000"/>
              </a:lnSpc>
              <a:spcBef>
                <a:spcPts val="1200"/>
              </a:spcBef>
              <a:spcAft>
                <a:spcPts val="0"/>
              </a:spcAft>
              <a:buClr>
                <a:schemeClr val="dk1"/>
              </a:buClr>
              <a:buSzPts val="1400"/>
              <a:buChar char="○"/>
              <a:defRPr/>
            </a:lvl8pPr>
            <a:lvl9pPr indent="-317500" lvl="8" marL="4114800" algn="l">
              <a:lnSpc>
                <a:spcPct val="90000"/>
              </a:lnSpc>
              <a:spcBef>
                <a:spcPts val="1200"/>
              </a:spcBef>
              <a:spcAft>
                <a:spcPts val="1200"/>
              </a:spcAft>
              <a:buClr>
                <a:schemeClr val="dk1"/>
              </a:buClr>
              <a:buSzPts val="1400"/>
              <a:buChar char="■"/>
              <a:defRPr/>
            </a:lvl9pPr>
          </a:lstStyle>
          <a:p/>
        </p:txBody>
      </p:sp>
      <p:sp>
        <p:nvSpPr>
          <p:cNvPr id="166" name="Google Shape;166;p18"/>
          <p:cNvSpPr txBox="1"/>
          <p:nvPr>
            <p:ph idx="12" type="sldNum"/>
          </p:nvPr>
        </p:nvSpPr>
        <p:spPr>
          <a:xfrm>
            <a:off x="8251520" y="4855526"/>
            <a:ext cx="378000" cy="212400"/>
          </a:xfrm>
          <a:prstGeom prst="rect">
            <a:avLst/>
          </a:prstGeom>
          <a:noFill/>
          <a:ln>
            <a:noFill/>
          </a:ln>
        </p:spPr>
        <p:txBody>
          <a:bodyPr anchorCtr="0" anchor="ctr" bIns="34275" lIns="68575" spcFirstLastPara="1" rIns="68575" wrap="square" tIns="34275">
            <a:noAutofit/>
          </a:bodyPr>
          <a:lstStyle>
            <a:lvl1pPr indent="0" lvl="0" marL="0" algn="r">
              <a:lnSpc>
                <a:spcPct val="100000"/>
              </a:lnSpc>
              <a:spcBef>
                <a:spcPts val="0"/>
              </a:spcBef>
              <a:spcAft>
                <a:spcPts val="0"/>
              </a:spcAft>
              <a:buClr>
                <a:schemeClr val="lt1"/>
              </a:buClr>
              <a:buSzPts val="600"/>
              <a:buFont typeface="Arial"/>
              <a:buNone/>
              <a:defRPr b="0" i="0" sz="600" u="none" cap="none" strike="noStrike">
                <a:solidFill>
                  <a:schemeClr val="lt1"/>
                </a:solidFill>
                <a:latin typeface="Arial"/>
                <a:ea typeface="Arial"/>
                <a:cs typeface="Arial"/>
                <a:sym typeface="Arial"/>
              </a:defRPr>
            </a:lvl1pPr>
            <a:lvl2pPr indent="0" lvl="1" marL="0" algn="r">
              <a:lnSpc>
                <a:spcPct val="100000"/>
              </a:lnSpc>
              <a:spcBef>
                <a:spcPts val="0"/>
              </a:spcBef>
              <a:spcAft>
                <a:spcPts val="0"/>
              </a:spcAft>
              <a:buClr>
                <a:schemeClr val="lt1"/>
              </a:buClr>
              <a:buSzPts val="600"/>
              <a:buFont typeface="Arial"/>
              <a:buNone/>
              <a:defRPr b="0" i="0" sz="600" u="none" cap="none" strike="noStrike">
                <a:solidFill>
                  <a:schemeClr val="lt1"/>
                </a:solidFill>
                <a:latin typeface="Arial"/>
                <a:ea typeface="Arial"/>
                <a:cs typeface="Arial"/>
                <a:sym typeface="Arial"/>
              </a:defRPr>
            </a:lvl2pPr>
            <a:lvl3pPr indent="0" lvl="2" marL="0" algn="r">
              <a:lnSpc>
                <a:spcPct val="100000"/>
              </a:lnSpc>
              <a:spcBef>
                <a:spcPts val="0"/>
              </a:spcBef>
              <a:spcAft>
                <a:spcPts val="0"/>
              </a:spcAft>
              <a:buClr>
                <a:schemeClr val="lt1"/>
              </a:buClr>
              <a:buSzPts val="600"/>
              <a:buFont typeface="Arial"/>
              <a:buNone/>
              <a:defRPr b="0" i="0" sz="600" u="none" cap="none" strike="noStrike">
                <a:solidFill>
                  <a:schemeClr val="lt1"/>
                </a:solidFill>
                <a:latin typeface="Arial"/>
                <a:ea typeface="Arial"/>
                <a:cs typeface="Arial"/>
                <a:sym typeface="Arial"/>
              </a:defRPr>
            </a:lvl3pPr>
            <a:lvl4pPr indent="0" lvl="3" marL="0" algn="r">
              <a:lnSpc>
                <a:spcPct val="100000"/>
              </a:lnSpc>
              <a:spcBef>
                <a:spcPts val="0"/>
              </a:spcBef>
              <a:spcAft>
                <a:spcPts val="0"/>
              </a:spcAft>
              <a:buClr>
                <a:schemeClr val="lt1"/>
              </a:buClr>
              <a:buSzPts val="600"/>
              <a:buFont typeface="Arial"/>
              <a:buNone/>
              <a:defRPr b="0" i="0" sz="600" u="none" cap="none" strike="noStrike">
                <a:solidFill>
                  <a:schemeClr val="lt1"/>
                </a:solidFill>
                <a:latin typeface="Arial"/>
                <a:ea typeface="Arial"/>
                <a:cs typeface="Arial"/>
                <a:sym typeface="Arial"/>
              </a:defRPr>
            </a:lvl4pPr>
            <a:lvl5pPr indent="0" lvl="4" marL="0" algn="r">
              <a:lnSpc>
                <a:spcPct val="100000"/>
              </a:lnSpc>
              <a:spcBef>
                <a:spcPts val="0"/>
              </a:spcBef>
              <a:spcAft>
                <a:spcPts val="0"/>
              </a:spcAft>
              <a:buClr>
                <a:schemeClr val="lt1"/>
              </a:buClr>
              <a:buSzPts val="600"/>
              <a:buFont typeface="Arial"/>
              <a:buNone/>
              <a:defRPr b="0" i="0" sz="600" u="none" cap="none" strike="noStrike">
                <a:solidFill>
                  <a:schemeClr val="lt1"/>
                </a:solidFill>
                <a:latin typeface="Arial"/>
                <a:ea typeface="Arial"/>
                <a:cs typeface="Arial"/>
                <a:sym typeface="Arial"/>
              </a:defRPr>
            </a:lvl5pPr>
            <a:lvl6pPr indent="0" lvl="5" marL="0" algn="r">
              <a:lnSpc>
                <a:spcPct val="100000"/>
              </a:lnSpc>
              <a:spcBef>
                <a:spcPts val="0"/>
              </a:spcBef>
              <a:spcAft>
                <a:spcPts val="0"/>
              </a:spcAft>
              <a:buClr>
                <a:schemeClr val="lt1"/>
              </a:buClr>
              <a:buSzPts val="600"/>
              <a:buFont typeface="Arial"/>
              <a:buNone/>
              <a:defRPr b="0" i="0" sz="600" u="none" cap="none" strike="noStrike">
                <a:solidFill>
                  <a:schemeClr val="lt1"/>
                </a:solidFill>
                <a:latin typeface="Arial"/>
                <a:ea typeface="Arial"/>
                <a:cs typeface="Arial"/>
                <a:sym typeface="Arial"/>
              </a:defRPr>
            </a:lvl6pPr>
            <a:lvl7pPr indent="0" lvl="6" marL="0" algn="r">
              <a:lnSpc>
                <a:spcPct val="100000"/>
              </a:lnSpc>
              <a:spcBef>
                <a:spcPts val="0"/>
              </a:spcBef>
              <a:spcAft>
                <a:spcPts val="0"/>
              </a:spcAft>
              <a:buClr>
                <a:schemeClr val="lt1"/>
              </a:buClr>
              <a:buSzPts val="600"/>
              <a:buFont typeface="Arial"/>
              <a:buNone/>
              <a:defRPr b="0" i="0" sz="600" u="none" cap="none" strike="noStrike">
                <a:solidFill>
                  <a:schemeClr val="lt1"/>
                </a:solidFill>
                <a:latin typeface="Arial"/>
                <a:ea typeface="Arial"/>
                <a:cs typeface="Arial"/>
                <a:sym typeface="Arial"/>
              </a:defRPr>
            </a:lvl7pPr>
            <a:lvl8pPr indent="0" lvl="7" marL="0" algn="r">
              <a:lnSpc>
                <a:spcPct val="100000"/>
              </a:lnSpc>
              <a:spcBef>
                <a:spcPts val="0"/>
              </a:spcBef>
              <a:spcAft>
                <a:spcPts val="0"/>
              </a:spcAft>
              <a:buClr>
                <a:schemeClr val="lt1"/>
              </a:buClr>
              <a:buSzPts val="600"/>
              <a:buFont typeface="Arial"/>
              <a:buNone/>
              <a:defRPr b="0" i="0" sz="600" u="none" cap="none" strike="noStrike">
                <a:solidFill>
                  <a:schemeClr val="lt1"/>
                </a:solidFill>
                <a:latin typeface="Arial"/>
                <a:ea typeface="Arial"/>
                <a:cs typeface="Arial"/>
                <a:sym typeface="Arial"/>
              </a:defRPr>
            </a:lvl8pPr>
            <a:lvl9pPr indent="0" lvl="8" marL="0" algn="r">
              <a:lnSpc>
                <a:spcPct val="100000"/>
              </a:lnSpc>
              <a:spcBef>
                <a:spcPts val="0"/>
              </a:spcBef>
              <a:spcAft>
                <a:spcPts val="0"/>
              </a:spcAft>
              <a:buClr>
                <a:schemeClr val="lt1"/>
              </a:buClr>
              <a:buSzPts val="600"/>
              <a:buFont typeface="Arial"/>
              <a:buNone/>
              <a:defRPr b="0" i="0" sz="6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167" name="Google Shape;167;p18"/>
          <p:cNvSpPr/>
          <p:nvPr/>
        </p:nvSpPr>
        <p:spPr>
          <a:xfrm>
            <a:off x="575606" y="2485814"/>
            <a:ext cx="393600" cy="86100"/>
          </a:xfrm>
          <a:prstGeom prst="rect">
            <a:avLst/>
          </a:prstGeom>
          <a:solidFill>
            <a:srgbClr val="FEDD04"/>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424A59"/>
              </a:buClr>
              <a:buSzPts val="1900"/>
              <a:buFont typeface="Times New Roman"/>
              <a:buNone/>
            </a:pPr>
            <a:r>
              <a:t/>
            </a:r>
            <a:endParaRPr b="0" i="0" sz="1900" u="none" cap="none" strike="noStrike">
              <a:solidFill>
                <a:schemeClr val="lt1"/>
              </a:solidFill>
              <a:latin typeface="Times New Roman"/>
              <a:ea typeface="Times New Roman"/>
              <a:cs typeface="Times New Roman"/>
              <a:sym typeface="Times New Roman"/>
            </a:endParaRPr>
          </a:p>
        </p:txBody>
      </p:sp>
      <p:sp>
        <p:nvSpPr>
          <p:cNvPr id="168" name="Google Shape;168;p18"/>
          <p:cNvSpPr txBox="1"/>
          <p:nvPr>
            <p:ph idx="3" type="body"/>
          </p:nvPr>
        </p:nvSpPr>
        <p:spPr>
          <a:xfrm>
            <a:off x="575606" y="2669346"/>
            <a:ext cx="3458700" cy="162870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200"/>
              </a:spcBef>
              <a:spcAft>
                <a:spcPts val="0"/>
              </a:spcAft>
              <a:buClr>
                <a:srgbClr val="5A667F"/>
              </a:buClr>
              <a:buSzPts val="1100"/>
              <a:buFont typeface="Arial"/>
              <a:buNone/>
              <a:defRPr sz="1100"/>
            </a:lvl1pPr>
            <a:lvl2pPr indent="-285750" lvl="1" marL="914400" algn="l">
              <a:lnSpc>
                <a:spcPct val="100000"/>
              </a:lnSpc>
              <a:spcBef>
                <a:spcPts val="1200"/>
              </a:spcBef>
              <a:spcAft>
                <a:spcPts val="0"/>
              </a:spcAft>
              <a:buClr>
                <a:srgbClr val="5A667F"/>
              </a:buClr>
              <a:buSzPts val="900"/>
              <a:buFont typeface="Arial"/>
              <a:buChar char="•"/>
              <a:defRPr sz="900"/>
            </a:lvl2pPr>
            <a:lvl3pPr indent="-285750" lvl="2" marL="1371600" algn="l">
              <a:lnSpc>
                <a:spcPct val="100000"/>
              </a:lnSpc>
              <a:spcBef>
                <a:spcPts val="1200"/>
              </a:spcBef>
              <a:spcAft>
                <a:spcPts val="0"/>
              </a:spcAft>
              <a:buClr>
                <a:srgbClr val="5A667F"/>
              </a:buClr>
              <a:buSzPts val="900"/>
              <a:buFont typeface="Arial"/>
              <a:buChar char="•"/>
              <a:defRPr/>
            </a:lvl3pPr>
            <a:lvl4pPr indent="-317500" lvl="3" marL="1828800" algn="l">
              <a:lnSpc>
                <a:spcPct val="150000"/>
              </a:lnSpc>
              <a:spcBef>
                <a:spcPts val="1200"/>
              </a:spcBef>
              <a:spcAft>
                <a:spcPts val="0"/>
              </a:spcAft>
              <a:buClr>
                <a:srgbClr val="5A667F"/>
              </a:buClr>
              <a:buSzPts val="1400"/>
              <a:buChar char="●"/>
              <a:defRPr/>
            </a:lvl4pPr>
            <a:lvl5pPr indent="-317500" lvl="4" marL="2286000" algn="l">
              <a:lnSpc>
                <a:spcPct val="150000"/>
              </a:lnSpc>
              <a:spcBef>
                <a:spcPts val="1200"/>
              </a:spcBef>
              <a:spcAft>
                <a:spcPts val="0"/>
              </a:spcAft>
              <a:buClr>
                <a:srgbClr val="5A667F"/>
              </a:buClr>
              <a:buSzPts val="1400"/>
              <a:buChar char="○"/>
              <a:defRPr/>
            </a:lvl5pPr>
            <a:lvl6pPr indent="-317500" lvl="5" marL="2743200" algn="l">
              <a:lnSpc>
                <a:spcPct val="90000"/>
              </a:lnSpc>
              <a:spcBef>
                <a:spcPts val="1200"/>
              </a:spcBef>
              <a:spcAft>
                <a:spcPts val="0"/>
              </a:spcAft>
              <a:buClr>
                <a:schemeClr val="dk1"/>
              </a:buClr>
              <a:buSzPts val="1400"/>
              <a:buChar char="■"/>
              <a:defRPr/>
            </a:lvl6pPr>
            <a:lvl7pPr indent="-317500" lvl="6" marL="3200400" algn="l">
              <a:lnSpc>
                <a:spcPct val="90000"/>
              </a:lnSpc>
              <a:spcBef>
                <a:spcPts val="1200"/>
              </a:spcBef>
              <a:spcAft>
                <a:spcPts val="0"/>
              </a:spcAft>
              <a:buClr>
                <a:schemeClr val="dk1"/>
              </a:buClr>
              <a:buSzPts val="1400"/>
              <a:buChar char="●"/>
              <a:defRPr/>
            </a:lvl7pPr>
            <a:lvl8pPr indent="-317500" lvl="7" marL="3657600" algn="l">
              <a:lnSpc>
                <a:spcPct val="90000"/>
              </a:lnSpc>
              <a:spcBef>
                <a:spcPts val="1200"/>
              </a:spcBef>
              <a:spcAft>
                <a:spcPts val="0"/>
              </a:spcAft>
              <a:buClr>
                <a:schemeClr val="dk1"/>
              </a:buClr>
              <a:buSzPts val="1400"/>
              <a:buChar char="○"/>
              <a:defRPr/>
            </a:lvl8pPr>
            <a:lvl9pPr indent="-317500" lvl="8" marL="4114800" algn="l">
              <a:lnSpc>
                <a:spcPct val="90000"/>
              </a:lnSpc>
              <a:spcBef>
                <a:spcPts val="1200"/>
              </a:spcBef>
              <a:spcAft>
                <a:spcPts val="1200"/>
              </a:spcAft>
              <a:buClr>
                <a:schemeClr val="dk1"/>
              </a:buClr>
              <a:buSzPts val="1400"/>
              <a:buChar char="■"/>
              <a:defRPr/>
            </a:lvl9pPr>
          </a:lstStyle>
          <a:p/>
        </p:txBody>
      </p:sp>
      <p:pic>
        <p:nvPicPr>
          <p:cNvPr descr="Immagine che contiene logo&#10;&#10;Descrizione generata automaticamente" id="169" name="Google Shape;169;p18"/>
          <p:cNvPicPr preferRelativeResize="0"/>
          <p:nvPr/>
        </p:nvPicPr>
        <p:blipFill rotWithShape="1">
          <a:blip r:embed="rId2">
            <a:alphaModFix/>
          </a:blip>
          <a:srcRect b="0" l="0" r="0" t="0"/>
          <a:stretch/>
        </p:blipFill>
        <p:spPr>
          <a:xfrm>
            <a:off x="486361" y="4637990"/>
            <a:ext cx="747554" cy="439143"/>
          </a:xfrm>
          <a:prstGeom prst="rect">
            <a:avLst/>
          </a:prstGeom>
          <a:noFill/>
          <a:ln>
            <a:noFill/>
          </a:ln>
        </p:spPr>
      </p:pic>
      <p:sp>
        <p:nvSpPr>
          <p:cNvPr id="170" name="Google Shape;170;p18"/>
          <p:cNvSpPr txBox="1"/>
          <p:nvPr/>
        </p:nvSpPr>
        <p:spPr>
          <a:xfrm>
            <a:off x="8365820" y="4969826"/>
            <a:ext cx="378000" cy="2124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chemeClr val="lt1"/>
              </a:buClr>
              <a:buSzPts val="600"/>
              <a:buFont typeface="Arial"/>
              <a:buNone/>
            </a:pPr>
            <a:fld id="{00000000-1234-1234-1234-123412341234}" type="slidenum">
              <a:rPr b="0" i="0" lang="en-GB" sz="600" u="none" cap="none" strike="noStrike">
                <a:solidFill>
                  <a:schemeClr val="lt1"/>
                </a:solidFill>
                <a:latin typeface="Arial"/>
                <a:ea typeface="Arial"/>
                <a:cs typeface="Arial"/>
                <a:sym typeface="Arial"/>
              </a:rPr>
              <a:t>‹#›</a:t>
            </a:fld>
            <a:endParaRPr b="0" i="0" sz="600" u="none" cap="none" strike="noStrike">
              <a:solidFill>
                <a:schemeClr val="lt1"/>
              </a:solidFill>
              <a:latin typeface="Arial"/>
              <a:ea typeface="Arial"/>
              <a:cs typeface="Arial"/>
              <a:sym typeface="Arial"/>
            </a:endParaRPr>
          </a:p>
        </p:txBody>
      </p:sp>
      <p:sp>
        <p:nvSpPr>
          <p:cNvPr id="171" name="Google Shape;171;p18"/>
          <p:cNvSpPr txBox="1"/>
          <p:nvPr/>
        </p:nvSpPr>
        <p:spPr>
          <a:xfrm>
            <a:off x="8287168" y="4855526"/>
            <a:ext cx="378000" cy="2124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chemeClr val="lt1"/>
              </a:buClr>
              <a:buSzPts val="600"/>
              <a:buFont typeface="Arial"/>
              <a:buNone/>
            </a:pPr>
            <a:fld id="{00000000-1234-1234-1234-123412341234}" type="slidenum">
              <a:rPr b="0" i="0" lang="en-GB" sz="600" u="none" cap="none" strike="noStrike">
                <a:solidFill>
                  <a:schemeClr val="lt1"/>
                </a:solidFill>
                <a:latin typeface="Arial"/>
                <a:ea typeface="Arial"/>
                <a:cs typeface="Arial"/>
                <a:sym typeface="Arial"/>
              </a:rPr>
              <a:t>‹#›</a:t>
            </a:fld>
            <a:endParaRPr b="0" i="0" sz="600" u="none" cap="none" strike="noStrike">
              <a:solidFill>
                <a:schemeClr val="lt1"/>
              </a:solidFill>
              <a:latin typeface="Arial"/>
              <a:ea typeface="Arial"/>
              <a:cs typeface="Arial"/>
              <a:sym typeface="Arial"/>
            </a:endParaRPr>
          </a:p>
        </p:txBody>
      </p:sp>
    </p:spTree>
  </p:cSld>
  <p:clrMapOvr>
    <a:masterClrMapping/>
  </p:clrMapOvr>
  <p:extLst>
    <p:ext uri="{DCECCB84-F9BA-43D5-87BE-67443E8EF086}">
      <p15:sldGuideLst>
        <p15:guide id="1"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18" Type="http://schemas.openxmlformats.org/officeDocument/2006/relationships/theme" Target="../theme/theme1.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creativecommons.org/licenses/by-nc-sa/4.0/" TargetMode="External"/><Relationship Id="rId5" Type="http://schemas.openxmlformats.org/officeDocument/2006/relationships/hyperlink" Target="http://creativecommons.org/licenses/by-nc-sa/4.0/" TargetMode="External"/><Relationship Id="rId6" Type="http://schemas.openxmlformats.org/officeDocument/2006/relationships/hyperlink" Target="http://creativecommons.org/licenses/by-nc-sa/4.0/" TargetMode="External"/><Relationship Id="rId7" Type="http://schemas.openxmlformats.org/officeDocument/2006/relationships/hyperlink" Target="mailto:lmari@liuc.it" TargetMode="External"/><Relationship Id="rId8" Type="http://schemas.openxmlformats.org/officeDocument/2006/relationships/hyperlink" Target="https://lmari.github.io"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eur-lex.europa.eu/legal-content/IT/TXT/PDF/?uri=OJ:L_202401689" TargetMode="External"/><Relationship Id="rId4" Type="http://schemas.openxmlformats.org/officeDocument/2006/relationships/hyperlink" Target="https://www.senato.it/leggi-e-documenti/disegni-di-legge/scheda-ddl?did=58262"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hyperlink" Target="mailto:lmari@liuc.it" TargetMode="External"/><Relationship Id="rId4" Type="http://schemas.openxmlformats.org/officeDocument/2006/relationships/hyperlink" Target="https://lmari.github.i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openai.com/index/introducing-4o-image-generation/" TargetMode="Externa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www.odg.it/codice-deontologico-delle-giornaliste-e-dei-giornalisti/59465"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en.wikipedia.org/wiki/Ada_Lovelace" TargetMode="External"/><Relationship Id="rId4" Type="http://schemas.openxmlformats.org/officeDocument/2006/relationships/hyperlink" Target="https://en.wikisource.org/wiki/Scientific_Memoirs/3/Sketch_of_the_Analytical_Engine_invented_by_Charles_Babbage,_Esq./Notes_by_the_Translator" TargetMode="External"/><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hyperlink" Target="https://en.wikipedia.org/wiki/Alan_Turing" TargetMode="External"/><Relationship Id="rId5" Type="http://schemas.openxmlformats.org/officeDocument/2006/relationships/hyperlink" Target="https://academic.oup.com/mind/article/LIX/236/433/986238"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huggingface.co/open-thoughts" TargetMode="External"/><Relationship Id="rId4" Type="http://schemas.openxmlformats.org/officeDocument/2006/relationships/image" Target="../media/image4.png"/><Relationship Id="rId5" Type="http://schemas.openxmlformats.org/officeDocument/2006/relationships/hyperlink" Target="https://www.wired.com/insights/2014/07/data-new-oil-digital-economy"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hyperlink" Target="https://model-spec.openai.com/2025-04-11.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pic>
        <p:nvPicPr>
          <p:cNvPr id="176" name="Google Shape;176;p19"/>
          <p:cNvPicPr preferRelativeResize="0"/>
          <p:nvPr/>
        </p:nvPicPr>
        <p:blipFill>
          <a:blip r:embed="rId3">
            <a:alphaModFix/>
          </a:blip>
          <a:stretch>
            <a:fillRect/>
          </a:stretch>
        </p:blipFill>
        <p:spPr>
          <a:xfrm>
            <a:off x="8218075" y="4348775"/>
            <a:ext cx="838200" cy="295275"/>
          </a:xfrm>
          <a:prstGeom prst="rect">
            <a:avLst/>
          </a:prstGeom>
          <a:noFill/>
          <a:ln>
            <a:noFill/>
          </a:ln>
        </p:spPr>
      </p:pic>
      <p:sp>
        <p:nvSpPr>
          <p:cNvPr id="177" name="Google Shape;177;p19"/>
          <p:cNvSpPr txBox="1"/>
          <p:nvPr/>
        </p:nvSpPr>
        <p:spPr>
          <a:xfrm>
            <a:off x="4624050" y="4644050"/>
            <a:ext cx="4476900" cy="4617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GB" sz="900">
                <a:solidFill>
                  <a:srgbClr val="464646"/>
                </a:solidFill>
                <a:highlight>
                  <a:srgbClr val="FFFFFF"/>
                </a:highlight>
              </a:rPr>
              <a:t>Quest'opera è distribuita con Licenza </a:t>
            </a:r>
            <a:r>
              <a:rPr lang="en-GB" sz="900">
                <a:solidFill>
                  <a:srgbClr val="049CCF"/>
                </a:solidFill>
                <a:highlight>
                  <a:srgbClr val="FFFFFF"/>
                </a:highlight>
                <a:uFill>
                  <a:noFill/>
                </a:uFill>
                <a:hlinkClick r:id="rId4">
                  <a:extLst>
                    <a:ext uri="{A12FA001-AC4F-418D-AE19-62706E023703}">
                      <ahyp:hlinkClr val="tx"/>
                    </a:ext>
                  </a:extLst>
                </a:hlinkClick>
              </a:rPr>
              <a:t>Creative Commons</a:t>
            </a:r>
            <a:br>
              <a:rPr lang="en-GB" sz="900">
                <a:solidFill>
                  <a:srgbClr val="049CCF"/>
                </a:solidFill>
                <a:highlight>
                  <a:srgbClr val="FFFFFF"/>
                </a:highlight>
                <a:uFill>
                  <a:noFill/>
                </a:uFill>
                <a:hlinkClick r:id="rId5">
                  <a:extLst>
                    <a:ext uri="{A12FA001-AC4F-418D-AE19-62706E023703}">
                      <ahyp:hlinkClr val="tx"/>
                    </a:ext>
                  </a:extLst>
                </a:hlinkClick>
              </a:rPr>
            </a:br>
            <a:r>
              <a:rPr lang="en-GB" sz="900">
                <a:solidFill>
                  <a:srgbClr val="049CCF"/>
                </a:solidFill>
                <a:highlight>
                  <a:srgbClr val="FFFFFF"/>
                </a:highlight>
                <a:uFill>
                  <a:noFill/>
                </a:uFill>
                <a:hlinkClick r:id="rId6">
                  <a:extLst>
                    <a:ext uri="{A12FA001-AC4F-418D-AE19-62706E023703}">
                      <ahyp:hlinkClr val="tx"/>
                    </a:ext>
                  </a:extLst>
                </a:hlinkClick>
              </a:rPr>
              <a:t>Attribuzione - Non commerciale - Condividi allo stesso modo 4.0 Internazionale</a:t>
            </a:r>
            <a:r>
              <a:rPr lang="en-GB" sz="900">
                <a:solidFill>
                  <a:srgbClr val="464646"/>
                </a:solidFill>
                <a:highlight>
                  <a:srgbClr val="FFFFFF"/>
                </a:highlight>
              </a:rPr>
              <a:t>.</a:t>
            </a:r>
            <a:endParaRPr sz="900"/>
          </a:p>
        </p:txBody>
      </p:sp>
      <p:sp>
        <p:nvSpPr>
          <p:cNvPr id="178" name="Google Shape;178;p19"/>
          <p:cNvSpPr txBox="1"/>
          <p:nvPr/>
        </p:nvSpPr>
        <p:spPr>
          <a:xfrm>
            <a:off x="418925" y="471250"/>
            <a:ext cx="8217900" cy="3737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GB" sz="2200">
                <a:solidFill>
                  <a:srgbClr val="595959"/>
                </a:solidFill>
              </a:rPr>
              <a:t>L’informazione e l’Intelligenza Artificiale:</a:t>
            </a:r>
            <a:endParaRPr sz="2200">
              <a:solidFill>
                <a:srgbClr val="595959"/>
              </a:solidFill>
            </a:endParaRPr>
          </a:p>
          <a:p>
            <a:pPr indent="0" lvl="0" marL="0" rtl="0" algn="ctr">
              <a:spcBef>
                <a:spcPts val="0"/>
              </a:spcBef>
              <a:spcAft>
                <a:spcPts val="0"/>
              </a:spcAft>
              <a:buNone/>
            </a:pPr>
            <a:r>
              <a:rPr lang="en-GB" sz="2200">
                <a:solidFill>
                  <a:srgbClr val="595959"/>
                </a:solidFill>
              </a:rPr>
              <a:t>tra etica e deontologia nelle realtà italiane</a:t>
            </a:r>
            <a:endParaRPr sz="2200">
              <a:solidFill>
                <a:srgbClr val="595959"/>
              </a:solidFill>
            </a:endParaRPr>
          </a:p>
          <a:p>
            <a:pPr indent="0" lvl="0" marL="0" rtl="0" algn="ctr">
              <a:spcBef>
                <a:spcPts val="0"/>
              </a:spcBef>
              <a:spcAft>
                <a:spcPts val="0"/>
              </a:spcAft>
              <a:buNone/>
            </a:pPr>
            <a:r>
              <a:t/>
            </a:r>
            <a:endParaRPr sz="2200">
              <a:solidFill>
                <a:srgbClr val="595959"/>
              </a:solidFill>
            </a:endParaRPr>
          </a:p>
          <a:p>
            <a:pPr indent="0" lvl="0" marL="0" rtl="0" algn="ctr">
              <a:spcBef>
                <a:spcPts val="0"/>
              </a:spcBef>
              <a:spcAft>
                <a:spcPts val="0"/>
              </a:spcAft>
              <a:buNone/>
            </a:pPr>
            <a:r>
              <a:rPr lang="en-GB" sz="3500">
                <a:solidFill>
                  <a:srgbClr val="595959"/>
                </a:solidFill>
              </a:rPr>
              <a:t>Una rivoluzione culturale</a:t>
            </a:r>
            <a:br>
              <a:rPr lang="en-GB" sz="3500">
                <a:solidFill>
                  <a:srgbClr val="595959"/>
                </a:solidFill>
              </a:rPr>
            </a:br>
            <a:r>
              <a:rPr lang="en-GB" sz="2800">
                <a:solidFill>
                  <a:srgbClr val="595959"/>
                </a:solidFill>
              </a:rPr>
              <a:t>(e, plausibilmente, industriale, organizzativa, …)</a:t>
            </a:r>
            <a:endParaRPr sz="3500">
              <a:solidFill>
                <a:srgbClr val="595959"/>
              </a:solidFill>
            </a:endParaRPr>
          </a:p>
          <a:p>
            <a:pPr indent="0" lvl="0" marL="0" rtl="0" algn="ctr">
              <a:spcBef>
                <a:spcPts val="0"/>
              </a:spcBef>
              <a:spcAft>
                <a:spcPts val="0"/>
              </a:spcAft>
              <a:buNone/>
            </a:pPr>
            <a:r>
              <a:t/>
            </a:r>
            <a:endParaRPr sz="1800">
              <a:solidFill>
                <a:srgbClr val="595959"/>
              </a:solidFill>
            </a:endParaRPr>
          </a:p>
          <a:p>
            <a:pPr indent="0" lvl="0" marL="0" rtl="0" algn="ctr">
              <a:spcBef>
                <a:spcPts val="0"/>
              </a:spcBef>
              <a:spcAft>
                <a:spcPts val="0"/>
              </a:spcAft>
              <a:buNone/>
            </a:pPr>
            <a:r>
              <a:rPr lang="en-GB" sz="1800">
                <a:solidFill>
                  <a:srgbClr val="595959"/>
                </a:solidFill>
              </a:rPr>
              <a:t>4 luglio 2025, FAST</a:t>
            </a:r>
            <a:endParaRPr sz="1800">
              <a:solidFill>
                <a:srgbClr val="595959"/>
              </a:solidFill>
            </a:endParaRPr>
          </a:p>
          <a:p>
            <a:pPr indent="0" lvl="0" marL="0" rtl="0" algn="ctr">
              <a:spcBef>
                <a:spcPts val="0"/>
              </a:spcBef>
              <a:spcAft>
                <a:spcPts val="0"/>
              </a:spcAft>
              <a:buNone/>
            </a:pPr>
            <a:r>
              <a:t/>
            </a:r>
            <a:endParaRPr sz="1800">
              <a:solidFill>
                <a:srgbClr val="595959"/>
              </a:solidFill>
            </a:endParaRPr>
          </a:p>
          <a:p>
            <a:pPr indent="0" lvl="0" marL="0" rtl="0" algn="ctr">
              <a:spcBef>
                <a:spcPts val="0"/>
              </a:spcBef>
              <a:spcAft>
                <a:spcPts val="0"/>
              </a:spcAft>
              <a:buNone/>
            </a:pPr>
            <a:r>
              <a:rPr lang="en-GB" sz="1800">
                <a:solidFill>
                  <a:srgbClr val="595959"/>
                </a:solidFill>
              </a:rPr>
              <a:t>Luca Mari</a:t>
            </a:r>
            <a:endParaRPr sz="1800">
              <a:solidFill>
                <a:srgbClr val="595959"/>
              </a:solidFill>
            </a:endParaRPr>
          </a:p>
          <a:p>
            <a:pPr indent="0" lvl="0" marL="0" rtl="0" algn="ctr">
              <a:spcBef>
                <a:spcPts val="0"/>
              </a:spcBef>
              <a:spcAft>
                <a:spcPts val="0"/>
              </a:spcAft>
              <a:buNone/>
            </a:pPr>
            <a:r>
              <a:rPr lang="en-GB" sz="1600" u="sng">
                <a:solidFill>
                  <a:srgbClr val="0097A7"/>
                </a:solidFill>
                <a:hlinkClick r:id="rId7">
                  <a:extLst>
                    <a:ext uri="{A12FA001-AC4F-418D-AE19-62706E023703}">
                      <ahyp:hlinkClr val="tx"/>
                    </a:ext>
                  </a:extLst>
                </a:hlinkClick>
              </a:rPr>
              <a:t>lmari@liuc.it</a:t>
            </a:r>
            <a:endParaRPr sz="1600">
              <a:solidFill>
                <a:srgbClr val="595959"/>
              </a:solidFill>
            </a:endParaRPr>
          </a:p>
          <a:p>
            <a:pPr indent="0" lvl="0" marL="0" rtl="0" algn="ctr">
              <a:spcBef>
                <a:spcPts val="0"/>
              </a:spcBef>
              <a:spcAft>
                <a:spcPts val="0"/>
              </a:spcAft>
              <a:buNone/>
            </a:pPr>
            <a:r>
              <a:rPr lang="en-GB" sz="1600" u="sng">
                <a:solidFill>
                  <a:srgbClr val="0097A7"/>
                </a:solidFill>
                <a:hlinkClick r:id="rId8">
                  <a:extLst>
                    <a:ext uri="{A12FA001-AC4F-418D-AE19-62706E023703}">
                      <ahyp:hlinkClr val="tx"/>
                    </a:ext>
                  </a:extLst>
                </a:hlinkClick>
              </a:rPr>
              <a:t>https://lmari.github.io</a:t>
            </a:r>
            <a:endParaRPr sz="1600">
              <a:solidFill>
                <a:srgbClr val="59595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28"/>
          <p:cNvSpPr txBox="1"/>
          <p:nvPr>
            <p:ph type="title"/>
          </p:nvPr>
        </p:nvSpPr>
        <p:spPr>
          <a:xfrm>
            <a:off x="311700" y="292625"/>
            <a:ext cx="6781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Un commento, dunque</a:t>
            </a:r>
            <a:endParaRPr/>
          </a:p>
        </p:txBody>
      </p:sp>
      <p:sp>
        <p:nvSpPr>
          <p:cNvPr id="256" name="Google Shape;256;p28"/>
          <p:cNvSpPr txBox="1"/>
          <p:nvPr>
            <p:ph idx="1" type="body"/>
          </p:nvPr>
        </p:nvSpPr>
        <p:spPr>
          <a:xfrm>
            <a:off x="237600" y="1023000"/>
            <a:ext cx="8782200" cy="1676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sz="1700"/>
              <a:t>CODICE DEONTOLOGICO DELLE GIORNALISTE E DEI GIORNALISTI</a:t>
            </a:r>
            <a:br>
              <a:rPr lang="en-GB" sz="1700"/>
            </a:br>
            <a:r>
              <a:rPr lang="en-GB" sz="1700"/>
              <a:t>art. 19, commi 2 e 3</a:t>
            </a:r>
            <a:endParaRPr sz="1700"/>
          </a:p>
          <a:p>
            <a:pPr indent="0" lvl="0" marL="0" rtl="0" algn="l">
              <a:lnSpc>
                <a:spcPct val="100000"/>
              </a:lnSpc>
              <a:spcBef>
                <a:spcPts val="1000"/>
              </a:spcBef>
              <a:spcAft>
                <a:spcPts val="1000"/>
              </a:spcAft>
              <a:buNone/>
            </a:pPr>
            <a:r>
              <a:rPr lang="en-GB" sz="1700"/>
              <a:t>“Quando si avvale del contributo dell’intelligenza artificiale, la/il giornalista</a:t>
            </a:r>
            <a:br>
              <a:rPr lang="en-GB" sz="1700"/>
            </a:br>
            <a:r>
              <a:rPr lang="en-GB" sz="1700"/>
              <a:t>ne rende esplicito l’utilizzo nella produzione e nella modifica di testi, immagini e sonori,</a:t>
            </a:r>
            <a:br>
              <a:rPr lang="en-GB" sz="1700"/>
            </a:br>
            <a:r>
              <a:rPr lang="en-GB" sz="1700"/>
              <a:t>di cui assume comunque la responsabilità e il controllo, specificando il tipo di contributo”</a:t>
            </a:r>
            <a:endParaRPr sz="1700"/>
          </a:p>
        </p:txBody>
      </p:sp>
      <p:cxnSp>
        <p:nvCxnSpPr>
          <p:cNvPr id="257" name="Google Shape;257;p28"/>
          <p:cNvCxnSpPr/>
          <p:nvPr/>
        </p:nvCxnSpPr>
        <p:spPr>
          <a:xfrm>
            <a:off x="317687" y="2562675"/>
            <a:ext cx="5253000" cy="0"/>
          </a:xfrm>
          <a:prstGeom prst="straightConnector1">
            <a:avLst/>
          </a:prstGeom>
          <a:noFill/>
          <a:ln cap="flat" cmpd="sng" w="28575">
            <a:solidFill>
              <a:srgbClr val="FF0000"/>
            </a:solidFill>
            <a:prstDash val="solid"/>
            <a:round/>
            <a:headEnd len="med" w="med" type="none"/>
            <a:tailEnd len="med" w="med" type="none"/>
          </a:ln>
        </p:spPr>
      </p:cxnSp>
      <p:sp>
        <p:nvSpPr>
          <p:cNvPr id="258" name="Google Shape;258;p28"/>
          <p:cNvSpPr txBox="1"/>
          <p:nvPr>
            <p:ph idx="1" type="body"/>
          </p:nvPr>
        </p:nvSpPr>
        <p:spPr>
          <a:xfrm>
            <a:off x="237600" y="2961775"/>
            <a:ext cx="8658900" cy="1863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sz="1600"/>
              <a:t>(Qualche esempio di “tipo di contributo” possibile:</a:t>
            </a:r>
            <a:endParaRPr sz="1600"/>
          </a:p>
          <a:p>
            <a:pPr indent="0" lvl="0" marL="0" rtl="0" algn="l">
              <a:lnSpc>
                <a:spcPct val="100000"/>
              </a:lnSpc>
              <a:spcBef>
                <a:spcPts val="0"/>
              </a:spcBef>
              <a:spcAft>
                <a:spcPts val="0"/>
              </a:spcAft>
              <a:buNone/>
            </a:pPr>
            <a:r>
              <a:rPr lang="en-GB" sz="1600"/>
              <a:t>– cercare nuove fonti su web</a:t>
            </a:r>
            <a:br>
              <a:rPr lang="en-GB" sz="1600"/>
            </a:br>
            <a:r>
              <a:rPr lang="en-GB" sz="1600"/>
              <a:t>– abbozzare o controllare una traduzione</a:t>
            </a:r>
            <a:endParaRPr sz="1600"/>
          </a:p>
          <a:p>
            <a:pPr indent="0" lvl="0" marL="0" rtl="0" algn="l">
              <a:lnSpc>
                <a:spcPct val="100000"/>
              </a:lnSpc>
              <a:spcBef>
                <a:spcPts val="0"/>
              </a:spcBef>
              <a:spcAft>
                <a:spcPts val="0"/>
              </a:spcAft>
              <a:buNone/>
            </a:pPr>
            <a:r>
              <a:rPr lang="en-GB" sz="1600"/>
              <a:t>– sintetizzare un documento</a:t>
            </a:r>
            <a:endParaRPr sz="1600"/>
          </a:p>
          <a:p>
            <a:pPr indent="0" lvl="0" marL="0" rtl="0" algn="l">
              <a:lnSpc>
                <a:spcPct val="100000"/>
              </a:lnSpc>
              <a:spcBef>
                <a:spcPts val="0"/>
              </a:spcBef>
              <a:spcAft>
                <a:spcPts val="0"/>
              </a:spcAft>
              <a:buClr>
                <a:schemeClr val="dk1"/>
              </a:buClr>
              <a:buSzPts val="1100"/>
              <a:buFont typeface="Arial"/>
              <a:buNone/>
            </a:pPr>
            <a:r>
              <a:rPr lang="en-GB" sz="1600"/>
              <a:t>– rivedere la forma di un testo</a:t>
            </a:r>
            <a:endParaRPr sz="1600"/>
          </a:p>
          <a:p>
            <a:pPr indent="0" lvl="0" marL="0" rtl="0" algn="l">
              <a:lnSpc>
                <a:spcPct val="100000"/>
              </a:lnSpc>
              <a:spcBef>
                <a:spcPts val="0"/>
              </a:spcBef>
              <a:spcAft>
                <a:spcPts val="0"/>
              </a:spcAft>
              <a:buNone/>
            </a:pPr>
            <a:r>
              <a:rPr lang="en-GB" sz="1600"/>
              <a:t>– farsi spiegare un argomento prima di scriverne</a:t>
            </a:r>
            <a:endParaRPr sz="1600"/>
          </a:p>
          <a:p>
            <a:pPr indent="0" lvl="0" marL="0" rtl="0" algn="l">
              <a:lnSpc>
                <a:spcPct val="100000"/>
              </a:lnSpc>
              <a:spcBef>
                <a:spcPts val="0"/>
              </a:spcBef>
              <a:spcAft>
                <a:spcPts val="0"/>
              </a:spcAft>
              <a:buNone/>
            </a:pPr>
            <a:r>
              <a:rPr i="1" lang="en-GB" sz="1600"/>
              <a:t>Davvero ha senso (richiedere di) specificare tutto ciò?</a:t>
            </a:r>
            <a:r>
              <a:rPr lang="en-GB" sz="1600"/>
              <a:t>)</a:t>
            </a:r>
            <a:endParaRPr sz="16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7"/>
                                        </p:tgtEl>
                                        <p:attrNameLst>
                                          <p:attrName>style.visibility</p:attrName>
                                        </p:attrNameLst>
                                      </p:cBhvr>
                                      <p:to>
                                        <p:strVal val="visible"/>
                                      </p:to>
                                    </p:set>
                                    <p:animEffect filter="fade" transition="in">
                                      <p:cBhvr>
                                        <p:cTn dur="2000"/>
                                        <p:tgtEl>
                                          <p:spTgt spid="2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8">
                                            <p:txEl>
                                              <p:pRg end="0" st="0"/>
                                            </p:txEl>
                                          </p:spTgt>
                                        </p:tgtEl>
                                        <p:attrNameLst>
                                          <p:attrName>style.visibility</p:attrName>
                                        </p:attrNameLst>
                                      </p:cBhvr>
                                      <p:to>
                                        <p:strVal val="visible"/>
                                      </p:to>
                                    </p:set>
                                    <p:animEffect filter="fade" transition="in">
                                      <p:cBhvr>
                                        <p:cTn dur="2000"/>
                                        <p:tgtEl>
                                          <p:spTgt spid="2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8">
                                            <p:txEl>
                                              <p:pRg end="1" st="1"/>
                                            </p:txEl>
                                          </p:spTgt>
                                        </p:tgtEl>
                                        <p:attrNameLst>
                                          <p:attrName>style.visibility</p:attrName>
                                        </p:attrNameLst>
                                      </p:cBhvr>
                                      <p:to>
                                        <p:strVal val="visible"/>
                                      </p:to>
                                    </p:set>
                                    <p:animEffect filter="fade" transition="in">
                                      <p:cBhvr>
                                        <p:cTn dur="2000"/>
                                        <p:tgtEl>
                                          <p:spTgt spid="25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8">
                                            <p:txEl>
                                              <p:pRg end="2" st="2"/>
                                            </p:txEl>
                                          </p:spTgt>
                                        </p:tgtEl>
                                        <p:attrNameLst>
                                          <p:attrName>style.visibility</p:attrName>
                                        </p:attrNameLst>
                                      </p:cBhvr>
                                      <p:to>
                                        <p:strVal val="visible"/>
                                      </p:to>
                                    </p:set>
                                    <p:animEffect filter="fade" transition="in">
                                      <p:cBhvr>
                                        <p:cTn dur="2000"/>
                                        <p:tgtEl>
                                          <p:spTgt spid="25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8">
                                            <p:txEl>
                                              <p:pRg end="3" st="3"/>
                                            </p:txEl>
                                          </p:spTgt>
                                        </p:tgtEl>
                                        <p:attrNameLst>
                                          <p:attrName>style.visibility</p:attrName>
                                        </p:attrNameLst>
                                      </p:cBhvr>
                                      <p:to>
                                        <p:strVal val="visible"/>
                                      </p:to>
                                    </p:set>
                                    <p:animEffect filter="fade" transition="in">
                                      <p:cBhvr>
                                        <p:cTn dur="2000"/>
                                        <p:tgtEl>
                                          <p:spTgt spid="25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8">
                                            <p:txEl>
                                              <p:pRg end="4" st="4"/>
                                            </p:txEl>
                                          </p:spTgt>
                                        </p:tgtEl>
                                        <p:attrNameLst>
                                          <p:attrName>style.visibility</p:attrName>
                                        </p:attrNameLst>
                                      </p:cBhvr>
                                      <p:to>
                                        <p:strVal val="visible"/>
                                      </p:to>
                                    </p:set>
                                    <p:animEffect filter="fade" transition="in">
                                      <p:cBhvr>
                                        <p:cTn dur="2000"/>
                                        <p:tgtEl>
                                          <p:spTgt spid="25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8">
                                            <p:txEl>
                                              <p:pRg end="5" st="5"/>
                                            </p:txEl>
                                          </p:spTgt>
                                        </p:tgtEl>
                                        <p:attrNameLst>
                                          <p:attrName>style.visibility</p:attrName>
                                        </p:attrNameLst>
                                      </p:cBhvr>
                                      <p:to>
                                        <p:strVal val="visible"/>
                                      </p:to>
                                    </p:set>
                                    <p:animEffect filter="fade" transition="in">
                                      <p:cBhvr>
                                        <p:cTn dur="2000"/>
                                        <p:tgtEl>
                                          <p:spTgt spid="258">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9"/>
          <p:cNvSpPr txBox="1"/>
          <p:nvPr>
            <p:ph type="title"/>
          </p:nvPr>
        </p:nvSpPr>
        <p:spPr>
          <a:xfrm>
            <a:off x="311700" y="292625"/>
            <a:ext cx="6781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Un altro commento</a:t>
            </a:r>
            <a:endParaRPr/>
          </a:p>
        </p:txBody>
      </p:sp>
      <p:sp>
        <p:nvSpPr>
          <p:cNvPr id="264" name="Google Shape;264;p29"/>
          <p:cNvSpPr txBox="1"/>
          <p:nvPr>
            <p:ph idx="1" type="body"/>
          </p:nvPr>
        </p:nvSpPr>
        <p:spPr>
          <a:xfrm>
            <a:off x="237600" y="870600"/>
            <a:ext cx="8782200" cy="3717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sz="1600"/>
              <a:t>È chiaro di cosa si sta parlando?</a:t>
            </a:r>
            <a:endParaRPr sz="1600"/>
          </a:p>
          <a:p>
            <a:pPr indent="0" lvl="0" marL="0" rtl="0" algn="l">
              <a:lnSpc>
                <a:spcPct val="100000"/>
              </a:lnSpc>
              <a:spcBef>
                <a:spcPts val="1000"/>
              </a:spcBef>
              <a:spcAft>
                <a:spcPts val="0"/>
              </a:spcAft>
              <a:buNone/>
            </a:pPr>
            <a:r>
              <a:rPr lang="en-GB" sz="1400"/>
              <a:t>In accordo al Regolamento sull’intelligenza artificiale (</a:t>
            </a:r>
            <a:r>
              <a:rPr lang="en-GB" sz="1400"/>
              <a:t>il cosiddetto “AI Act”</a:t>
            </a:r>
            <a:r>
              <a:rPr lang="en-GB" sz="1400"/>
              <a:t>),</a:t>
            </a:r>
            <a:br>
              <a:rPr lang="en-GB" sz="1400"/>
            </a:br>
            <a:r>
              <a:rPr lang="en-GB" sz="1400"/>
              <a:t>varato dal Parlamento Europeo il 13 giugno 2024</a:t>
            </a:r>
            <a:br>
              <a:rPr lang="en-GB" sz="1400"/>
            </a:br>
            <a:r>
              <a:rPr lang="en-GB" sz="1400"/>
              <a:t>(</a:t>
            </a:r>
            <a:r>
              <a:rPr lang="en-GB" sz="1400" u="sng">
                <a:solidFill>
                  <a:schemeClr val="hlink"/>
                </a:solidFill>
                <a:hlinkClick r:id="rId3"/>
              </a:rPr>
              <a:t>https://eur-lex.europa.eu/legal-content/IT/TXT/PDF/?uri=OJ:L_202401689</a:t>
            </a:r>
            <a:r>
              <a:rPr lang="en-GB" sz="1400"/>
              <a:t>),</a:t>
            </a:r>
            <a:endParaRPr sz="1400"/>
          </a:p>
          <a:p>
            <a:pPr indent="0" lvl="0" marL="0" rtl="0" algn="l">
              <a:lnSpc>
                <a:spcPct val="100000"/>
              </a:lnSpc>
              <a:spcBef>
                <a:spcPts val="1000"/>
              </a:spcBef>
              <a:spcAft>
                <a:spcPts val="0"/>
              </a:spcAft>
              <a:buNone/>
            </a:pPr>
            <a:r>
              <a:rPr lang="en-GB" sz="1600"/>
              <a:t>u</a:t>
            </a:r>
            <a:r>
              <a:rPr lang="en-GB" sz="1600"/>
              <a:t>n </a:t>
            </a:r>
            <a:r>
              <a:rPr b="1" lang="en-GB" sz="1600"/>
              <a:t>sistema di IA</a:t>
            </a:r>
            <a:r>
              <a:rPr lang="en-GB" sz="1600"/>
              <a:t> (articolo 3, punto 1) è</a:t>
            </a:r>
            <a:br>
              <a:rPr lang="en-GB" sz="1600"/>
            </a:br>
            <a:r>
              <a:rPr lang="en-GB" sz="1600"/>
              <a:t>“un sistema automatizzato</a:t>
            </a:r>
            <a:br>
              <a:rPr lang="en-GB" sz="1600"/>
            </a:br>
            <a:r>
              <a:rPr lang="en-GB" sz="1600"/>
              <a:t>progettato per funzionare con livelli di autonomia variabili</a:t>
            </a:r>
            <a:br>
              <a:rPr lang="en-GB" sz="1600"/>
            </a:br>
            <a:r>
              <a:rPr lang="en-GB" sz="1600"/>
              <a:t>e che può presentare adattabilità dopo la diffusione</a:t>
            </a:r>
            <a:br>
              <a:rPr lang="en-GB" sz="1600"/>
            </a:br>
            <a:r>
              <a:rPr lang="en-GB" sz="1600"/>
              <a:t>e che, per obiettivi espliciti o impliciti,</a:t>
            </a:r>
            <a:br>
              <a:rPr lang="en-GB" sz="1600"/>
            </a:br>
            <a:r>
              <a:rPr lang="en-GB" sz="1600"/>
              <a:t>deduce dall’input che riceve come generare output</a:t>
            </a:r>
            <a:br>
              <a:rPr lang="en-GB" sz="1600"/>
            </a:br>
            <a:r>
              <a:rPr lang="en-GB" sz="1600"/>
              <a:t>quali previsioni, contenuti, raccomandazioni o decisioni</a:t>
            </a:r>
            <a:br>
              <a:rPr lang="en-GB" sz="1600"/>
            </a:br>
            <a:r>
              <a:rPr lang="en-GB" sz="1600"/>
              <a:t>che possono influenzare ambienti fisici o virtuali”</a:t>
            </a:r>
            <a:endParaRPr sz="1600"/>
          </a:p>
          <a:p>
            <a:pPr indent="0" lvl="0" marL="0" rtl="0" algn="l">
              <a:lnSpc>
                <a:spcPct val="100000"/>
              </a:lnSpc>
              <a:spcBef>
                <a:spcPts val="1000"/>
              </a:spcBef>
              <a:spcAft>
                <a:spcPts val="1000"/>
              </a:spcAft>
              <a:buNone/>
            </a:pPr>
            <a:r>
              <a:rPr lang="en-GB" sz="1200"/>
              <a:t>(questa definizione è anche nel disegno di legge n. 1146, approvato dal Senato (20.3.25) e dalla Camera (2.7.25)  </a:t>
            </a:r>
            <a:r>
              <a:rPr lang="en-GB" sz="1200" u="sng">
                <a:solidFill>
                  <a:schemeClr val="hlink"/>
                </a:solidFill>
                <a:hlinkClick r:id="rId4"/>
              </a:rPr>
              <a:t>https://www.senato.it/leggi-e-documenti/disegni-di-legge/scheda-ddl?did=58262</a:t>
            </a:r>
            <a:r>
              <a:rPr lang="en-GB" sz="1200"/>
              <a:t>)</a:t>
            </a:r>
            <a:endParaRPr sz="1200"/>
          </a:p>
        </p:txBody>
      </p:sp>
      <p:sp>
        <p:nvSpPr>
          <p:cNvPr id="265" name="Google Shape;265;p29"/>
          <p:cNvSpPr txBox="1"/>
          <p:nvPr/>
        </p:nvSpPr>
        <p:spPr>
          <a:xfrm>
            <a:off x="1476300" y="4664100"/>
            <a:ext cx="6191400" cy="445500"/>
          </a:xfrm>
          <a:prstGeom prst="rect">
            <a:avLst/>
          </a:prstGeom>
          <a:solidFill>
            <a:srgbClr val="FFFF00"/>
          </a:solid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GB" sz="1800">
                <a:solidFill>
                  <a:srgbClr val="595959"/>
                </a:solidFill>
              </a:rPr>
              <a:t>Più o meno ogni sistema software è un sistema di IA?</a:t>
            </a:r>
            <a:endParaRPr b="1" sz="1800">
              <a:solidFill>
                <a:srgbClr val="595959"/>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
                                        </p:tgtEl>
                                        <p:attrNameLst>
                                          <p:attrName>style.visibility</p:attrName>
                                        </p:attrNameLst>
                                      </p:cBhvr>
                                      <p:to>
                                        <p:strVal val="visible"/>
                                      </p:to>
                                    </p:set>
                                    <p:animEffect filter="fade" transition="in">
                                      <p:cBhvr>
                                        <p:cTn dur="2000"/>
                                        <p:tgtEl>
                                          <p:spTgt spid="2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30"/>
          <p:cNvSpPr txBox="1"/>
          <p:nvPr>
            <p:ph idx="4294967295" type="body"/>
          </p:nvPr>
        </p:nvSpPr>
        <p:spPr>
          <a:xfrm>
            <a:off x="571500" y="638225"/>
            <a:ext cx="8001000" cy="3036900"/>
          </a:xfrm>
          <a:prstGeom prst="rect">
            <a:avLst/>
          </a:prstGeom>
          <a:solidFill>
            <a:schemeClr val="lt1"/>
          </a:solidFill>
          <a:ln>
            <a:noFill/>
          </a:ln>
        </p:spPr>
        <p:txBody>
          <a:bodyPr anchorCtr="0" anchor="ctr" bIns="0" lIns="0" spcFirstLastPara="1" rIns="0" wrap="square" tIns="0">
            <a:noAutofit/>
          </a:bodyPr>
          <a:lstStyle/>
          <a:p>
            <a:pPr indent="0" lvl="0" marL="0" rtl="0" algn="ctr">
              <a:lnSpc>
                <a:spcPct val="100000"/>
              </a:lnSpc>
              <a:spcBef>
                <a:spcPts val="200"/>
              </a:spcBef>
              <a:spcAft>
                <a:spcPts val="0"/>
              </a:spcAft>
              <a:buSzPts val="1600"/>
              <a:buNone/>
            </a:pPr>
            <a:r>
              <a:t/>
            </a:r>
            <a:endParaRPr b="1" sz="2600">
              <a:solidFill>
                <a:srgbClr val="5A667F"/>
              </a:solidFill>
            </a:endParaRPr>
          </a:p>
          <a:p>
            <a:pPr indent="0" lvl="0" marL="0" rtl="0" algn="ctr">
              <a:lnSpc>
                <a:spcPct val="100000"/>
              </a:lnSpc>
              <a:spcBef>
                <a:spcPts val="200"/>
              </a:spcBef>
              <a:spcAft>
                <a:spcPts val="0"/>
              </a:spcAft>
              <a:buSzPts val="1600"/>
              <a:buNone/>
            </a:pPr>
            <a:r>
              <a:rPr b="1" lang="en-GB" sz="2600">
                <a:solidFill>
                  <a:srgbClr val="5A667F"/>
                </a:solidFill>
              </a:rPr>
              <a:t>Grazie per l’attenzione</a:t>
            </a:r>
            <a:endParaRPr b="1" sz="2600">
              <a:solidFill>
                <a:srgbClr val="5A667F"/>
              </a:solidFill>
            </a:endParaRPr>
          </a:p>
          <a:p>
            <a:pPr indent="0" lvl="0" marL="0" rtl="0" algn="ctr">
              <a:lnSpc>
                <a:spcPct val="100000"/>
              </a:lnSpc>
              <a:spcBef>
                <a:spcPts val="200"/>
              </a:spcBef>
              <a:spcAft>
                <a:spcPts val="0"/>
              </a:spcAft>
              <a:buSzPts val="1600"/>
              <a:buNone/>
            </a:pPr>
            <a:r>
              <a:t/>
            </a:r>
            <a:endParaRPr b="1">
              <a:solidFill>
                <a:srgbClr val="5A667F"/>
              </a:solidFill>
            </a:endParaRPr>
          </a:p>
          <a:p>
            <a:pPr indent="0" lvl="0" marL="0" rtl="0" algn="ctr">
              <a:lnSpc>
                <a:spcPct val="100000"/>
              </a:lnSpc>
              <a:spcBef>
                <a:spcPts val="200"/>
              </a:spcBef>
              <a:spcAft>
                <a:spcPts val="0"/>
              </a:spcAft>
              <a:buSzPts val="1600"/>
              <a:buNone/>
            </a:pPr>
            <a:r>
              <a:t/>
            </a:r>
            <a:endParaRPr b="1">
              <a:solidFill>
                <a:srgbClr val="5A667F"/>
              </a:solidFill>
            </a:endParaRPr>
          </a:p>
          <a:p>
            <a:pPr indent="0" lvl="0" marL="0" rtl="0" algn="ctr">
              <a:lnSpc>
                <a:spcPct val="100000"/>
              </a:lnSpc>
              <a:spcBef>
                <a:spcPts val="200"/>
              </a:spcBef>
              <a:spcAft>
                <a:spcPts val="0"/>
              </a:spcAft>
              <a:buSzPts val="1600"/>
              <a:buNone/>
            </a:pPr>
            <a:r>
              <a:t/>
            </a:r>
            <a:endParaRPr b="1">
              <a:solidFill>
                <a:srgbClr val="5A667F"/>
              </a:solidFill>
            </a:endParaRPr>
          </a:p>
          <a:p>
            <a:pPr indent="0" lvl="0" marL="0" rtl="0" algn="ctr">
              <a:lnSpc>
                <a:spcPct val="100000"/>
              </a:lnSpc>
              <a:spcBef>
                <a:spcPts val="200"/>
              </a:spcBef>
              <a:spcAft>
                <a:spcPts val="0"/>
              </a:spcAft>
              <a:buSzPts val="1600"/>
              <a:buNone/>
            </a:pPr>
            <a:r>
              <a:t/>
            </a:r>
            <a:endParaRPr b="1">
              <a:solidFill>
                <a:srgbClr val="5A667F"/>
              </a:solidFill>
            </a:endParaRPr>
          </a:p>
          <a:p>
            <a:pPr indent="0" lvl="0" marL="0" rtl="0" algn="ctr">
              <a:lnSpc>
                <a:spcPct val="100000"/>
              </a:lnSpc>
              <a:spcBef>
                <a:spcPts val="200"/>
              </a:spcBef>
              <a:spcAft>
                <a:spcPts val="0"/>
              </a:spcAft>
              <a:buSzPts val="1600"/>
              <a:buNone/>
            </a:pPr>
            <a:r>
              <a:rPr b="1" lang="en-GB">
                <a:solidFill>
                  <a:srgbClr val="5A667F"/>
                </a:solidFill>
              </a:rPr>
              <a:t>Luca Mari</a:t>
            </a:r>
            <a:endParaRPr b="1">
              <a:solidFill>
                <a:srgbClr val="5A667F"/>
              </a:solidFill>
            </a:endParaRPr>
          </a:p>
          <a:p>
            <a:pPr indent="0" lvl="0" marL="0" rtl="0" algn="ctr">
              <a:lnSpc>
                <a:spcPct val="100000"/>
              </a:lnSpc>
              <a:spcBef>
                <a:spcPts val="0"/>
              </a:spcBef>
              <a:spcAft>
                <a:spcPts val="0"/>
              </a:spcAft>
              <a:buClr>
                <a:schemeClr val="dk1"/>
              </a:buClr>
              <a:buSzPts val="1100"/>
              <a:buFont typeface="Arial"/>
              <a:buNone/>
            </a:pPr>
            <a:r>
              <a:rPr lang="en-GB" sz="1600" u="sng">
                <a:solidFill>
                  <a:schemeClr val="accent5"/>
                </a:solidFill>
                <a:hlinkClick r:id="rId3">
                  <a:extLst>
                    <a:ext uri="{A12FA001-AC4F-418D-AE19-62706E023703}">
                      <ahyp:hlinkClr val="tx"/>
                    </a:ext>
                  </a:extLst>
                </a:hlinkClick>
              </a:rPr>
              <a:t>lmari@liuc.it</a:t>
            </a:r>
            <a:endParaRPr sz="1600"/>
          </a:p>
          <a:p>
            <a:pPr indent="0" lvl="0" marL="0" rtl="0" algn="ctr">
              <a:lnSpc>
                <a:spcPct val="100000"/>
              </a:lnSpc>
              <a:spcBef>
                <a:spcPts val="0"/>
              </a:spcBef>
              <a:spcAft>
                <a:spcPts val="0"/>
              </a:spcAft>
              <a:buSzPts val="1100"/>
              <a:buNone/>
            </a:pPr>
            <a:r>
              <a:rPr lang="en-GB" sz="1600" u="sng">
                <a:solidFill>
                  <a:schemeClr val="accent5"/>
                </a:solidFill>
                <a:hlinkClick r:id="rId4">
                  <a:extLst>
                    <a:ext uri="{A12FA001-AC4F-418D-AE19-62706E023703}">
                      <ahyp:hlinkClr val="tx"/>
                    </a:ext>
                  </a:extLst>
                </a:hlinkClick>
              </a:rPr>
              <a:t>https://lmari.github.io</a:t>
            </a:r>
            <a:endParaRPr>
              <a:solidFill>
                <a:srgbClr val="5A667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0"/>
          <p:cNvSpPr txBox="1"/>
          <p:nvPr>
            <p:ph idx="1" type="body"/>
          </p:nvPr>
        </p:nvSpPr>
        <p:spPr>
          <a:xfrm>
            <a:off x="82400" y="4005275"/>
            <a:ext cx="5903100" cy="79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200"/>
              <a:t>“Puoi creare un'immagine fotorealistica di un omino verde, in abiti umani,</a:t>
            </a:r>
            <a:br>
              <a:rPr lang="en-GB" sz="1200"/>
            </a:br>
            <a:r>
              <a:rPr lang="en-GB" sz="1200"/>
              <a:t>che saluta i suoi interlocutori mostrando la sua intelligenza e la sua amichevolezza?”</a:t>
            </a:r>
            <a:br>
              <a:rPr lang="en-GB" sz="1200"/>
            </a:br>
            <a:r>
              <a:rPr lang="en-GB" sz="1200"/>
              <a:t>[immagine generata in aprile 2025 con OpenAI </a:t>
            </a:r>
            <a:r>
              <a:rPr lang="en-GB" sz="1200" u="sng">
                <a:solidFill>
                  <a:schemeClr val="hlink"/>
                </a:solidFill>
                <a:hlinkClick r:id="rId3"/>
              </a:rPr>
              <a:t>4o Image Generation</a:t>
            </a:r>
            <a:r>
              <a:rPr lang="en-GB" sz="1200"/>
              <a:t>] </a:t>
            </a:r>
            <a:endParaRPr b="1" sz="1200"/>
          </a:p>
        </p:txBody>
      </p:sp>
      <p:sp>
        <p:nvSpPr>
          <p:cNvPr id="184" name="Google Shape;184;p20"/>
          <p:cNvSpPr txBox="1"/>
          <p:nvPr/>
        </p:nvSpPr>
        <p:spPr>
          <a:xfrm>
            <a:off x="422850" y="1370975"/>
            <a:ext cx="5199900" cy="1896000"/>
          </a:xfrm>
          <a:prstGeom prst="rect">
            <a:avLst/>
          </a:prstGeom>
          <a:solidFill>
            <a:schemeClr val="lt2"/>
          </a:solid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GB" sz="2200">
                <a:solidFill>
                  <a:schemeClr val="dk2"/>
                </a:solidFill>
              </a:rPr>
              <a:t>È la prima volta nella storia</a:t>
            </a:r>
            <a:br>
              <a:rPr b="1" lang="en-GB" sz="2200">
                <a:solidFill>
                  <a:schemeClr val="dk2"/>
                </a:solidFill>
              </a:rPr>
            </a:br>
            <a:r>
              <a:rPr b="1" lang="en-GB" sz="2200">
                <a:solidFill>
                  <a:schemeClr val="dk2"/>
                </a:solidFill>
              </a:rPr>
              <a:t>che possiamo avere scambi verbali</a:t>
            </a:r>
            <a:br>
              <a:rPr b="1" lang="en-GB" sz="2200">
                <a:solidFill>
                  <a:schemeClr val="dk2"/>
                </a:solidFill>
              </a:rPr>
            </a:br>
            <a:r>
              <a:rPr b="1" lang="en-GB" sz="2200">
                <a:solidFill>
                  <a:schemeClr val="dk2"/>
                </a:solidFill>
              </a:rPr>
              <a:t>linguisticamente così sofisticati</a:t>
            </a:r>
            <a:endParaRPr b="1" sz="2200">
              <a:solidFill>
                <a:schemeClr val="dk2"/>
              </a:solidFill>
            </a:endParaRPr>
          </a:p>
          <a:p>
            <a:pPr indent="0" lvl="0" marL="0" rtl="0" algn="l">
              <a:lnSpc>
                <a:spcPct val="100000"/>
              </a:lnSpc>
              <a:spcBef>
                <a:spcPts val="0"/>
              </a:spcBef>
              <a:spcAft>
                <a:spcPts val="0"/>
              </a:spcAft>
              <a:buNone/>
            </a:pPr>
            <a:r>
              <a:rPr b="1" lang="en-GB" sz="2200">
                <a:solidFill>
                  <a:schemeClr val="dk2"/>
                </a:solidFill>
              </a:rPr>
              <a:t>con entità che non sono individui</a:t>
            </a:r>
            <a:br>
              <a:rPr b="1" lang="en-GB" sz="2200">
                <a:solidFill>
                  <a:schemeClr val="dk2"/>
                </a:solidFill>
              </a:rPr>
            </a:br>
            <a:r>
              <a:rPr b="1" lang="en-GB" sz="2200">
                <a:solidFill>
                  <a:schemeClr val="dk2"/>
                </a:solidFill>
              </a:rPr>
              <a:t>della specie homo sapiens</a:t>
            </a:r>
            <a:endParaRPr b="1" sz="2200">
              <a:solidFill>
                <a:schemeClr val="dk2"/>
              </a:solidFill>
            </a:endParaRPr>
          </a:p>
        </p:txBody>
      </p:sp>
      <p:pic>
        <p:nvPicPr>
          <p:cNvPr id="185" name="Google Shape;185;p20"/>
          <p:cNvPicPr preferRelativeResize="0"/>
          <p:nvPr/>
        </p:nvPicPr>
        <p:blipFill>
          <a:blip r:embed="rId4">
            <a:alphaModFix/>
          </a:blip>
          <a:stretch>
            <a:fillRect/>
          </a:stretch>
        </p:blipFill>
        <p:spPr>
          <a:xfrm>
            <a:off x="6137900" y="152400"/>
            <a:ext cx="2853699" cy="4280548"/>
          </a:xfrm>
          <a:prstGeom prst="rect">
            <a:avLst/>
          </a:prstGeom>
          <a:noFill/>
          <a:ln>
            <a:noFill/>
          </a:ln>
        </p:spPr>
      </p:pic>
      <p:sp>
        <p:nvSpPr>
          <p:cNvPr id="186" name="Google Shape;186;p20"/>
          <p:cNvSpPr txBox="1"/>
          <p:nvPr>
            <p:ph type="title"/>
          </p:nvPr>
        </p:nvSpPr>
        <p:spPr>
          <a:xfrm>
            <a:off x="311700" y="292625"/>
            <a:ext cx="2975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Il contesto /1</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1"/>
          <p:cNvSpPr txBox="1"/>
          <p:nvPr>
            <p:ph type="title"/>
          </p:nvPr>
        </p:nvSpPr>
        <p:spPr>
          <a:xfrm>
            <a:off x="311700" y="292625"/>
            <a:ext cx="2990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Il contesto /2</a:t>
            </a:r>
            <a:endParaRPr/>
          </a:p>
        </p:txBody>
      </p:sp>
      <p:sp>
        <p:nvSpPr>
          <p:cNvPr id="192" name="Google Shape;192;p21"/>
          <p:cNvSpPr txBox="1"/>
          <p:nvPr>
            <p:ph idx="1" type="body"/>
          </p:nvPr>
        </p:nvSpPr>
        <p:spPr>
          <a:xfrm>
            <a:off x="237600" y="1023000"/>
            <a:ext cx="8782200" cy="2321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a:t>CODICE DEONTOLOGICO DELLE GIORNALISTE E DEI GIORNALISTI</a:t>
            </a:r>
            <a:br>
              <a:rPr lang="en-GB"/>
            </a:br>
            <a:r>
              <a:rPr lang="en-GB"/>
              <a:t>Approvato dal Consiglio nazionale dell’Ordine dei giornalisti l’11 dicembre 2024</a:t>
            </a:r>
            <a:br>
              <a:rPr lang="en-GB"/>
            </a:br>
            <a:r>
              <a:rPr lang="en-GB"/>
              <a:t>Testo in vigore dal 1° giugno 2025</a:t>
            </a:r>
            <a:br>
              <a:rPr lang="en-GB"/>
            </a:br>
            <a:r>
              <a:rPr lang="en-GB"/>
              <a:t>art. 19, comma 1</a:t>
            </a:r>
            <a:endParaRPr/>
          </a:p>
          <a:p>
            <a:pPr indent="0" lvl="0" marL="0" rtl="0" algn="l">
              <a:lnSpc>
                <a:spcPct val="100000"/>
              </a:lnSpc>
              <a:spcBef>
                <a:spcPts val="1000"/>
              </a:spcBef>
              <a:spcAft>
                <a:spcPts val="0"/>
              </a:spcAft>
              <a:buNone/>
            </a:pPr>
            <a:r>
              <a:rPr lang="en-GB" sz="1800"/>
              <a:t>“</a:t>
            </a:r>
            <a:r>
              <a:rPr lang="en-GB"/>
              <a:t>Fermo restando l’uso consapevole delle nuove tecnologie,</a:t>
            </a:r>
            <a:br>
              <a:rPr lang="en-GB"/>
            </a:br>
            <a:r>
              <a:rPr lang="en-GB"/>
              <a:t>l’intelligenza artificiale non può in alcun modo sostituire l’attività giornalistica</a:t>
            </a:r>
            <a:r>
              <a:rPr lang="en-GB" sz="1800"/>
              <a:t>”</a:t>
            </a:r>
            <a:endParaRPr sz="1800"/>
          </a:p>
          <a:p>
            <a:pPr indent="0" lvl="0" marL="0" rtl="0" algn="l">
              <a:lnSpc>
                <a:spcPct val="100000"/>
              </a:lnSpc>
              <a:spcBef>
                <a:spcPts val="1000"/>
              </a:spcBef>
              <a:spcAft>
                <a:spcPts val="1000"/>
              </a:spcAft>
              <a:buNone/>
            </a:pPr>
            <a:r>
              <a:rPr lang="en-GB" sz="1600" u="sng">
                <a:solidFill>
                  <a:schemeClr val="hlink"/>
                </a:solidFill>
                <a:hlinkClick r:id="rId3"/>
              </a:rPr>
              <a:t>https://www.odg.it/codice-deontologico-delle-giornaliste-e-dei-giornalisti/59465</a:t>
            </a:r>
            <a:endParaRPr sz="1600"/>
          </a:p>
        </p:txBody>
      </p:sp>
      <p:cxnSp>
        <p:nvCxnSpPr>
          <p:cNvPr id="193" name="Google Shape;193;p21"/>
          <p:cNvCxnSpPr/>
          <p:nvPr/>
        </p:nvCxnSpPr>
        <p:spPr>
          <a:xfrm>
            <a:off x="317687" y="2907325"/>
            <a:ext cx="7706400" cy="0"/>
          </a:xfrm>
          <a:prstGeom prst="straightConnector1">
            <a:avLst/>
          </a:prstGeom>
          <a:noFill/>
          <a:ln cap="flat" cmpd="sng" w="28575">
            <a:solidFill>
              <a:srgbClr val="FF0000"/>
            </a:solidFill>
            <a:prstDash val="solid"/>
            <a:round/>
            <a:headEnd len="med" w="med" type="none"/>
            <a:tailEnd len="med" w="med" type="none"/>
          </a:ln>
        </p:spPr>
      </p:cxnSp>
      <p:sp>
        <p:nvSpPr>
          <p:cNvPr id="194" name="Google Shape;194;p21"/>
          <p:cNvSpPr txBox="1"/>
          <p:nvPr>
            <p:ph idx="1" type="body"/>
          </p:nvPr>
        </p:nvSpPr>
        <p:spPr>
          <a:xfrm>
            <a:off x="237600" y="3571375"/>
            <a:ext cx="8658900" cy="1117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a:t>Due commenti preliminari:</a:t>
            </a:r>
            <a:endParaRPr/>
          </a:p>
          <a:p>
            <a:pPr indent="0" lvl="0" marL="0" rtl="0" algn="l">
              <a:lnSpc>
                <a:spcPct val="100000"/>
              </a:lnSpc>
              <a:spcBef>
                <a:spcPts val="0"/>
              </a:spcBef>
              <a:spcAft>
                <a:spcPts val="0"/>
              </a:spcAft>
              <a:buNone/>
            </a:pPr>
            <a:r>
              <a:rPr lang="en-GB"/>
              <a:t>1. è plausibilmente da leggere “non deve”, dunque in senso assiologico</a:t>
            </a:r>
            <a:endParaRPr/>
          </a:p>
          <a:p>
            <a:pPr indent="0" lvl="0" marL="0" rtl="0" algn="l">
              <a:lnSpc>
                <a:spcPct val="100000"/>
              </a:lnSpc>
              <a:spcBef>
                <a:spcPts val="0"/>
              </a:spcBef>
              <a:spcAft>
                <a:spcPts val="0"/>
              </a:spcAft>
              <a:buNone/>
            </a:pPr>
            <a:r>
              <a:rPr lang="en-GB"/>
              <a:t>2. se è stato scritto è perché si ammette che potrebbe, ma non dovrebbe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2000"/>
                                        <p:tgtEl>
                                          <p:spTgt spid="1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0" st="0"/>
                                            </p:txEl>
                                          </p:spTgt>
                                        </p:tgtEl>
                                        <p:attrNameLst>
                                          <p:attrName>style.visibility</p:attrName>
                                        </p:attrNameLst>
                                      </p:cBhvr>
                                      <p:to>
                                        <p:strVal val="visible"/>
                                      </p:to>
                                    </p:set>
                                    <p:animEffect filter="fade" transition="in">
                                      <p:cBhvr>
                                        <p:cTn dur="2000"/>
                                        <p:tgtEl>
                                          <p:spTgt spid="19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1" st="1"/>
                                            </p:txEl>
                                          </p:spTgt>
                                        </p:tgtEl>
                                        <p:attrNameLst>
                                          <p:attrName>style.visibility</p:attrName>
                                        </p:attrNameLst>
                                      </p:cBhvr>
                                      <p:to>
                                        <p:strVal val="visible"/>
                                      </p:to>
                                    </p:set>
                                    <p:animEffect filter="fade" transition="in">
                                      <p:cBhvr>
                                        <p:cTn dur="2000"/>
                                        <p:tgtEl>
                                          <p:spTgt spid="19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2" st="2"/>
                                            </p:txEl>
                                          </p:spTgt>
                                        </p:tgtEl>
                                        <p:attrNameLst>
                                          <p:attrName>style.visibility</p:attrName>
                                        </p:attrNameLst>
                                      </p:cBhvr>
                                      <p:to>
                                        <p:strVal val="visible"/>
                                      </p:to>
                                    </p:set>
                                    <p:animEffect filter="fade" transition="in">
                                      <p:cBhvr>
                                        <p:cTn dur="2000"/>
                                        <p:tgtEl>
                                          <p:spTgt spid="194">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2"/>
          <p:cNvSpPr txBox="1"/>
          <p:nvPr>
            <p:ph type="title"/>
          </p:nvPr>
        </p:nvSpPr>
        <p:spPr>
          <a:xfrm>
            <a:off x="311700" y="292625"/>
            <a:ext cx="6781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La “strategia Ada”</a:t>
            </a:r>
            <a:endParaRPr/>
          </a:p>
        </p:txBody>
      </p:sp>
      <p:sp>
        <p:nvSpPr>
          <p:cNvPr id="200" name="Google Shape;200;p22"/>
          <p:cNvSpPr txBox="1"/>
          <p:nvPr>
            <p:ph idx="1" type="body"/>
          </p:nvPr>
        </p:nvSpPr>
        <p:spPr>
          <a:xfrm>
            <a:off x="237600" y="1327800"/>
            <a:ext cx="8782200" cy="2198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sz="1800"/>
              <a:t>“It is desirable to guard against the possibility of exaggerated ideas</a:t>
            </a:r>
            <a:br>
              <a:rPr lang="en-GB" sz="1800"/>
            </a:br>
            <a:r>
              <a:rPr lang="en-GB" sz="1800"/>
              <a:t>that might arise as to the powers of the Analytical Engine. (...)</a:t>
            </a:r>
            <a:br>
              <a:rPr lang="en-GB" sz="1800"/>
            </a:br>
            <a:r>
              <a:rPr lang="en-GB" sz="1800"/>
              <a:t>The Analytical Engine has no pretensions whatever to </a:t>
            </a:r>
            <a:r>
              <a:rPr i="1" lang="en-GB" sz="1800"/>
              <a:t>originate</a:t>
            </a:r>
            <a:r>
              <a:rPr lang="en-GB" sz="1800"/>
              <a:t> any thing.</a:t>
            </a:r>
            <a:br>
              <a:rPr lang="en-GB" sz="1800"/>
            </a:br>
            <a:r>
              <a:rPr lang="en-GB" sz="1800"/>
              <a:t>It can do whatever </a:t>
            </a:r>
            <a:r>
              <a:rPr i="1" lang="en-GB" sz="1800"/>
              <a:t>we know how to order it</a:t>
            </a:r>
            <a:r>
              <a:rPr lang="en-GB" sz="1800"/>
              <a:t> to perform. It can </a:t>
            </a:r>
            <a:r>
              <a:rPr i="1" lang="en-GB" sz="1800"/>
              <a:t>follow</a:t>
            </a:r>
            <a:r>
              <a:rPr lang="en-GB" sz="1800"/>
              <a:t> analysis;</a:t>
            </a:r>
            <a:br>
              <a:rPr lang="en-GB" sz="1800"/>
            </a:br>
            <a:r>
              <a:rPr lang="en-GB" sz="1800"/>
              <a:t>but it has no power of </a:t>
            </a:r>
            <a:r>
              <a:rPr i="1" lang="en-GB" sz="1800"/>
              <a:t>anticipating</a:t>
            </a:r>
            <a:r>
              <a:rPr lang="en-GB" sz="1800"/>
              <a:t> any analytical relations or truths.</a:t>
            </a:r>
            <a:br>
              <a:rPr lang="en-GB" sz="1800"/>
            </a:br>
            <a:r>
              <a:rPr lang="en-GB" sz="1800"/>
              <a:t>Its province is to assist us in making </a:t>
            </a:r>
            <a:r>
              <a:rPr i="1" lang="en-GB" sz="1800"/>
              <a:t>available</a:t>
            </a:r>
            <a:r>
              <a:rPr lang="en-GB" sz="1800"/>
              <a:t> what we are already acquainted with.”</a:t>
            </a:r>
            <a:endParaRPr sz="1800"/>
          </a:p>
          <a:p>
            <a:pPr indent="0" lvl="0" marL="0" rtl="0" algn="l">
              <a:lnSpc>
                <a:spcPct val="100000"/>
              </a:lnSpc>
              <a:spcBef>
                <a:spcPts val="1000"/>
              </a:spcBef>
              <a:spcAft>
                <a:spcPts val="1000"/>
              </a:spcAft>
              <a:buNone/>
            </a:pPr>
            <a:r>
              <a:rPr lang="en-GB" sz="1600"/>
              <a:t>Augusta Ada Lovelace, Sketch of the Analytical Engine invented by Charles Babbage, 1842</a:t>
            </a:r>
            <a:endParaRPr sz="1600"/>
          </a:p>
        </p:txBody>
      </p:sp>
      <p:sp>
        <p:nvSpPr>
          <p:cNvPr id="201" name="Google Shape;201;p22"/>
          <p:cNvSpPr txBox="1"/>
          <p:nvPr/>
        </p:nvSpPr>
        <p:spPr>
          <a:xfrm>
            <a:off x="1835700" y="4661500"/>
            <a:ext cx="7092600" cy="431100"/>
          </a:xfrm>
          <a:prstGeom prst="rect">
            <a:avLst/>
          </a:prstGeom>
          <a:solidFill>
            <a:srgbClr val="FFFFFF"/>
          </a:solidFill>
          <a:ln>
            <a:noFill/>
          </a:ln>
        </p:spPr>
        <p:txBody>
          <a:bodyPr anchorCtr="0" anchor="ctr" bIns="91425" lIns="91425" spcFirstLastPara="1" rIns="91425" wrap="square" tIns="91425">
            <a:spAutoFit/>
          </a:bodyPr>
          <a:lstStyle/>
          <a:p>
            <a:pPr indent="0" lvl="0" marL="0" rtl="0" algn="l">
              <a:spcBef>
                <a:spcPts val="0"/>
              </a:spcBef>
              <a:spcAft>
                <a:spcPts val="0"/>
              </a:spcAft>
              <a:buNone/>
            </a:pPr>
            <a:r>
              <a:rPr lang="en-GB" sz="800" u="sng">
                <a:solidFill>
                  <a:schemeClr val="hlink"/>
                </a:solidFill>
                <a:hlinkClick r:id="rId3"/>
              </a:rPr>
              <a:t>https://en.wikipedia.org/wiki/Ada_Lovelace</a:t>
            </a:r>
            <a:r>
              <a:rPr lang="en-GB" sz="800"/>
              <a:t> </a:t>
            </a:r>
            <a:br>
              <a:rPr lang="en-GB"/>
            </a:br>
            <a:r>
              <a:rPr lang="en-GB" sz="800" u="sng">
                <a:solidFill>
                  <a:schemeClr val="hlink"/>
                </a:solidFill>
                <a:hlinkClick r:id="rId4"/>
              </a:rPr>
              <a:t>https://en.wikisource.org/wiki/Scientific_Memoirs/3/Sketch_of_the_Analytical_Engine_invented_by_Charles_Babbage,_Esq./Notes_by_the_Translator</a:t>
            </a:r>
            <a:r>
              <a:rPr lang="en-GB" sz="800">
                <a:solidFill>
                  <a:srgbClr val="8590AD"/>
                </a:solidFill>
              </a:rPr>
              <a:t> </a:t>
            </a:r>
            <a:endParaRPr sz="800">
              <a:solidFill>
                <a:srgbClr val="8590AD"/>
              </a:solidFill>
            </a:endParaRPr>
          </a:p>
        </p:txBody>
      </p:sp>
      <p:sp>
        <p:nvSpPr>
          <p:cNvPr id="202" name="Google Shape;202;p22"/>
          <p:cNvSpPr txBox="1"/>
          <p:nvPr>
            <p:ph idx="1" type="body"/>
          </p:nvPr>
        </p:nvSpPr>
        <p:spPr>
          <a:xfrm>
            <a:off x="272250" y="3744050"/>
            <a:ext cx="8599500" cy="7785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1200"/>
              </a:spcAft>
              <a:buNone/>
            </a:pPr>
            <a:r>
              <a:rPr lang="en-GB" sz="2000"/>
              <a:t>Software come entità a </a:t>
            </a:r>
            <a:r>
              <a:rPr b="1" lang="en-GB" sz="2000"/>
              <a:t>comportamento programmato:</a:t>
            </a:r>
            <a:br>
              <a:rPr b="1" lang="en-GB" sz="2000"/>
            </a:br>
            <a:r>
              <a:rPr lang="en-GB" sz="2000"/>
              <a:t>è il paradigma della </a:t>
            </a:r>
            <a:r>
              <a:rPr b="1" lang="en-GB" sz="2000"/>
              <a:t>programmazione</a:t>
            </a:r>
            <a:endParaRPr b="1" sz="2000"/>
          </a:p>
        </p:txBody>
      </p:sp>
      <p:pic>
        <p:nvPicPr>
          <p:cNvPr id="203" name="Google Shape;203;p22"/>
          <p:cNvPicPr preferRelativeResize="0"/>
          <p:nvPr/>
        </p:nvPicPr>
        <p:blipFill rotWithShape="1">
          <a:blip r:embed="rId5">
            <a:alphaModFix/>
          </a:blip>
          <a:srcRect b="16443" l="0" r="0" t="0"/>
          <a:stretch/>
        </p:blipFill>
        <p:spPr>
          <a:xfrm flipH="1">
            <a:off x="7425275" y="98488"/>
            <a:ext cx="1594625" cy="1695775"/>
          </a:xfrm>
          <a:prstGeom prst="rect">
            <a:avLst/>
          </a:prstGeom>
          <a:noFill/>
          <a:ln>
            <a:noFill/>
          </a:ln>
        </p:spPr>
      </p:pic>
      <p:cxnSp>
        <p:nvCxnSpPr>
          <p:cNvPr id="204" name="Google Shape;204;p22"/>
          <p:cNvCxnSpPr/>
          <p:nvPr/>
        </p:nvCxnSpPr>
        <p:spPr>
          <a:xfrm>
            <a:off x="317687" y="2526325"/>
            <a:ext cx="5489100" cy="0"/>
          </a:xfrm>
          <a:prstGeom prst="straightConnector1">
            <a:avLst/>
          </a:prstGeom>
          <a:noFill/>
          <a:ln cap="flat" cmpd="sng" w="28575">
            <a:solidFill>
              <a:srgbClr val="FF0000"/>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gtEl>
                                        <p:attrNameLst>
                                          <p:attrName>style.visibility</p:attrName>
                                        </p:attrNameLst>
                                      </p:cBhvr>
                                      <p:to>
                                        <p:strVal val="visible"/>
                                      </p:to>
                                    </p:set>
                                    <p:animEffect filter="fade" transition="in">
                                      <p:cBhvr>
                                        <p:cTn dur="2000"/>
                                        <p:tgtEl>
                                          <p:spTgt spid="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
                                        </p:tgtEl>
                                        <p:attrNameLst>
                                          <p:attrName>style.visibility</p:attrName>
                                        </p:attrNameLst>
                                      </p:cBhvr>
                                      <p:to>
                                        <p:strVal val="visible"/>
                                      </p:to>
                                    </p:set>
                                    <p:animEffect filter="fade" transition="in">
                                      <p:cBhvr>
                                        <p:cTn dur="2000"/>
                                        <p:tgtEl>
                                          <p:spTgt spid="20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pic>
        <p:nvPicPr>
          <p:cNvPr id="209" name="Google Shape;209;p23"/>
          <p:cNvPicPr preferRelativeResize="0"/>
          <p:nvPr/>
        </p:nvPicPr>
        <p:blipFill rotWithShape="1">
          <a:blip r:embed="rId3">
            <a:alphaModFix/>
          </a:blip>
          <a:srcRect b="10714" l="0" r="0" t="0"/>
          <a:stretch/>
        </p:blipFill>
        <p:spPr>
          <a:xfrm>
            <a:off x="7425275" y="98488"/>
            <a:ext cx="1594625" cy="1898350"/>
          </a:xfrm>
          <a:prstGeom prst="rect">
            <a:avLst/>
          </a:prstGeom>
          <a:noFill/>
          <a:ln>
            <a:noFill/>
          </a:ln>
        </p:spPr>
      </p:pic>
      <p:sp>
        <p:nvSpPr>
          <p:cNvPr id="210" name="Google Shape;210;p23"/>
          <p:cNvSpPr txBox="1"/>
          <p:nvPr>
            <p:ph type="title"/>
          </p:nvPr>
        </p:nvSpPr>
        <p:spPr>
          <a:xfrm>
            <a:off x="311700" y="292625"/>
            <a:ext cx="6781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La “strategia Alan”</a:t>
            </a:r>
            <a:endParaRPr/>
          </a:p>
        </p:txBody>
      </p:sp>
      <p:sp>
        <p:nvSpPr>
          <p:cNvPr id="211" name="Google Shape;211;p23"/>
          <p:cNvSpPr txBox="1"/>
          <p:nvPr>
            <p:ph idx="1" type="body"/>
          </p:nvPr>
        </p:nvSpPr>
        <p:spPr>
          <a:xfrm>
            <a:off x="237600" y="1327800"/>
            <a:ext cx="7306800" cy="1695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sz="1800"/>
              <a:t>“Instead of trying to produce a programme to simulate the adult mind,</a:t>
            </a:r>
            <a:br>
              <a:rPr lang="en-GB" sz="1800"/>
            </a:br>
            <a:r>
              <a:rPr lang="en-GB" sz="1800"/>
              <a:t>why not rather try to produce one which simulates the child’s?</a:t>
            </a:r>
            <a:br>
              <a:rPr lang="en-GB" sz="1800"/>
            </a:br>
            <a:r>
              <a:rPr lang="en-GB" sz="1800"/>
              <a:t>If this were then subjected to an appropriate course of education</a:t>
            </a:r>
            <a:br>
              <a:rPr lang="en-GB" sz="1800"/>
            </a:br>
            <a:r>
              <a:rPr lang="en-GB" sz="1800"/>
              <a:t>one would obtain the adult brain.”</a:t>
            </a:r>
            <a:endParaRPr sz="1800"/>
          </a:p>
          <a:p>
            <a:pPr indent="0" lvl="0" marL="0" rtl="0" algn="l">
              <a:lnSpc>
                <a:spcPct val="100000"/>
              </a:lnSpc>
              <a:spcBef>
                <a:spcPts val="1000"/>
              </a:spcBef>
              <a:spcAft>
                <a:spcPts val="1000"/>
              </a:spcAft>
              <a:buNone/>
            </a:pPr>
            <a:r>
              <a:rPr lang="en-GB" sz="1600"/>
              <a:t>Alan Turing, Computing Machinery and Intelligence, 1950</a:t>
            </a:r>
            <a:endParaRPr sz="1600"/>
          </a:p>
        </p:txBody>
      </p:sp>
      <p:sp>
        <p:nvSpPr>
          <p:cNvPr id="212" name="Google Shape;212;p23"/>
          <p:cNvSpPr txBox="1"/>
          <p:nvPr/>
        </p:nvSpPr>
        <p:spPr>
          <a:xfrm>
            <a:off x="1835700" y="4661500"/>
            <a:ext cx="7092600" cy="431100"/>
          </a:xfrm>
          <a:prstGeom prst="rect">
            <a:avLst/>
          </a:prstGeom>
          <a:solidFill>
            <a:srgbClr val="FFFFFF"/>
          </a:solidFill>
          <a:ln>
            <a:noFill/>
          </a:ln>
        </p:spPr>
        <p:txBody>
          <a:bodyPr anchorCtr="0" anchor="ctr" bIns="91425" lIns="91425" spcFirstLastPara="1" rIns="91425" wrap="square" tIns="91425">
            <a:spAutoFit/>
          </a:bodyPr>
          <a:lstStyle/>
          <a:p>
            <a:pPr indent="0" lvl="0" marL="0" rtl="0" algn="l">
              <a:spcBef>
                <a:spcPts val="0"/>
              </a:spcBef>
              <a:spcAft>
                <a:spcPts val="0"/>
              </a:spcAft>
              <a:buNone/>
            </a:pPr>
            <a:r>
              <a:rPr lang="en-GB" sz="800" u="sng">
                <a:solidFill>
                  <a:schemeClr val="hlink"/>
                </a:solidFill>
                <a:hlinkClick r:id="rId4"/>
              </a:rPr>
              <a:t>https://en.wikipedia.org/wiki/Alan_Turing</a:t>
            </a:r>
            <a:r>
              <a:rPr lang="en-GB" sz="800"/>
              <a:t> </a:t>
            </a:r>
            <a:br>
              <a:rPr lang="en-GB"/>
            </a:br>
            <a:r>
              <a:rPr lang="en-GB" sz="800" u="sng">
                <a:solidFill>
                  <a:schemeClr val="hlink"/>
                </a:solidFill>
                <a:hlinkClick r:id="rId5"/>
              </a:rPr>
              <a:t>https://academic.oup.com/mind/article/LIX/236/433/986238</a:t>
            </a:r>
            <a:r>
              <a:rPr lang="en-GB" sz="800"/>
              <a:t> </a:t>
            </a:r>
            <a:endParaRPr sz="800">
              <a:solidFill>
                <a:srgbClr val="8590AD"/>
              </a:solidFill>
            </a:endParaRPr>
          </a:p>
        </p:txBody>
      </p:sp>
      <p:cxnSp>
        <p:nvCxnSpPr>
          <p:cNvPr id="213" name="Google Shape;213;p23"/>
          <p:cNvCxnSpPr/>
          <p:nvPr/>
        </p:nvCxnSpPr>
        <p:spPr>
          <a:xfrm>
            <a:off x="317687" y="2237041"/>
            <a:ext cx="6492900" cy="0"/>
          </a:xfrm>
          <a:prstGeom prst="straightConnector1">
            <a:avLst/>
          </a:prstGeom>
          <a:noFill/>
          <a:ln cap="flat" cmpd="sng" w="28575">
            <a:solidFill>
              <a:srgbClr val="FF0000"/>
            </a:solidFill>
            <a:prstDash val="solid"/>
            <a:round/>
            <a:headEnd len="med" w="med" type="none"/>
            <a:tailEnd len="med" w="med" type="none"/>
          </a:ln>
        </p:spPr>
      </p:cxnSp>
      <p:sp>
        <p:nvSpPr>
          <p:cNvPr id="214" name="Google Shape;214;p23"/>
          <p:cNvSpPr txBox="1"/>
          <p:nvPr>
            <p:ph idx="1" type="body"/>
          </p:nvPr>
        </p:nvSpPr>
        <p:spPr>
          <a:xfrm>
            <a:off x="272250" y="3372150"/>
            <a:ext cx="8599500" cy="7785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1200"/>
              </a:spcAft>
              <a:buNone/>
            </a:pPr>
            <a:r>
              <a:rPr lang="en-GB" sz="2000"/>
              <a:t>Software come entità a </a:t>
            </a:r>
            <a:r>
              <a:rPr b="1" lang="en-GB" sz="2000"/>
              <a:t>comportamento appreso</a:t>
            </a:r>
            <a:r>
              <a:rPr lang="en-GB" sz="2000"/>
              <a:t>:</a:t>
            </a:r>
            <a:br>
              <a:rPr lang="en-GB" sz="2000"/>
            </a:br>
            <a:r>
              <a:rPr lang="en-GB" sz="2000"/>
              <a:t>è il paradigma del </a:t>
            </a:r>
            <a:r>
              <a:rPr b="1" lang="en-GB" sz="2000"/>
              <a:t>machine learning</a:t>
            </a:r>
            <a:endParaRPr b="1" sz="2000"/>
          </a:p>
        </p:txBody>
      </p:sp>
      <p:cxnSp>
        <p:nvCxnSpPr>
          <p:cNvPr id="215" name="Google Shape;215;p23"/>
          <p:cNvCxnSpPr/>
          <p:nvPr/>
        </p:nvCxnSpPr>
        <p:spPr>
          <a:xfrm>
            <a:off x="317687" y="1695883"/>
            <a:ext cx="7005000" cy="0"/>
          </a:xfrm>
          <a:prstGeom prst="straightConnector1">
            <a:avLst/>
          </a:prstGeom>
          <a:noFill/>
          <a:ln cap="flat" cmpd="sng" w="28575">
            <a:solidFill>
              <a:srgbClr val="FF0000"/>
            </a:solidFill>
            <a:prstDash val="solid"/>
            <a:round/>
            <a:headEnd len="med" w="med" type="none"/>
            <a:tailEnd len="med" w="med" type="none"/>
          </a:ln>
        </p:spPr>
      </p:cxnSp>
      <p:cxnSp>
        <p:nvCxnSpPr>
          <p:cNvPr id="216" name="Google Shape;216;p23"/>
          <p:cNvCxnSpPr/>
          <p:nvPr/>
        </p:nvCxnSpPr>
        <p:spPr>
          <a:xfrm>
            <a:off x="317687" y="1985167"/>
            <a:ext cx="6229200" cy="0"/>
          </a:xfrm>
          <a:prstGeom prst="straightConnector1">
            <a:avLst/>
          </a:prstGeom>
          <a:noFill/>
          <a:ln cap="flat" cmpd="sng" w="28575">
            <a:solidFill>
              <a:srgbClr val="FF0000"/>
            </a:solidFill>
            <a:prstDash val="solid"/>
            <a:round/>
            <a:headEnd len="med" w="med" type="none"/>
            <a:tailEnd len="med" w="med" type="none"/>
          </a:ln>
        </p:spPr>
      </p:cxnSp>
      <p:cxnSp>
        <p:nvCxnSpPr>
          <p:cNvPr id="217" name="Google Shape;217;p23"/>
          <p:cNvCxnSpPr/>
          <p:nvPr/>
        </p:nvCxnSpPr>
        <p:spPr>
          <a:xfrm>
            <a:off x="317687" y="2534083"/>
            <a:ext cx="3327600" cy="0"/>
          </a:xfrm>
          <a:prstGeom prst="straightConnector1">
            <a:avLst/>
          </a:prstGeom>
          <a:noFill/>
          <a:ln cap="flat" cmpd="sng" w="28575">
            <a:solidFill>
              <a:srgbClr val="FF0000"/>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
                                        </p:tgtEl>
                                        <p:attrNameLst>
                                          <p:attrName>style.visibility</p:attrName>
                                        </p:attrNameLst>
                                      </p:cBhvr>
                                      <p:to>
                                        <p:strVal val="visible"/>
                                      </p:to>
                                    </p:set>
                                    <p:animEffect filter="fade" transition="in">
                                      <p:cBhvr>
                                        <p:cTn dur="2000"/>
                                        <p:tgtEl>
                                          <p:spTgt spid="2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2000"/>
                                        <p:tgtEl>
                                          <p:spTgt spid="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2000"/>
                                        <p:tgtEl>
                                          <p:spTgt spid="2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2000"/>
                                        <p:tgtEl>
                                          <p:spTgt spid="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
                                        </p:tgtEl>
                                        <p:attrNameLst>
                                          <p:attrName>style.visibility</p:attrName>
                                        </p:attrNameLst>
                                      </p:cBhvr>
                                      <p:to>
                                        <p:strVal val="visible"/>
                                      </p:to>
                                    </p:set>
                                    <p:animEffect filter="fade" transition="in">
                                      <p:cBhvr>
                                        <p:cTn dur="2000"/>
                                        <p:tgtEl>
                                          <p:spTgt spid="21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4"/>
          <p:cNvSpPr txBox="1"/>
          <p:nvPr>
            <p:ph type="title"/>
          </p:nvPr>
        </p:nvSpPr>
        <p:spPr>
          <a:xfrm>
            <a:off x="311700" y="292625"/>
            <a:ext cx="57399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t>Un cambio di paradigma</a:t>
            </a:r>
            <a:endParaRPr/>
          </a:p>
        </p:txBody>
      </p:sp>
      <p:sp>
        <p:nvSpPr>
          <p:cNvPr id="223" name="Google Shape;223;p24"/>
          <p:cNvSpPr txBox="1"/>
          <p:nvPr>
            <p:ph idx="4294967295" type="body"/>
          </p:nvPr>
        </p:nvSpPr>
        <p:spPr>
          <a:xfrm>
            <a:off x="311700" y="997050"/>
            <a:ext cx="3783900" cy="358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None/>
            </a:pPr>
            <a:r>
              <a:rPr lang="en-GB" u="sng"/>
              <a:t>Comportamento </a:t>
            </a:r>
            <a:r>
              <a:rPr b="1" lang="en-GB" u="sng"/>
              <a:t>programmato</a:t>
            </a:r>
            <a:endParaRPr/>
          </a:p>
          <a:p>
            <a:pPr indent="0" lvl="0" marL="0" rtl="0" algn="l">
              <a:spcBef>
                <a:spcPts val="0"/>
              </a:spcBef>
              <a:spcAft>
                <a:spcPts val="0"/>
              </a:spcAft>
              <a:buClr>
                <a:schemeClr val="dk1"/>
              </a:buClr>
              <a:buSzPts val="1100"/>
              <a:buNone/>
            </a:pPr>
            <a:r>
              <a:t/>
            </a:r>
            <a:endParaRPr/>
          </a:p>
          <a:p>
            <a:pPr indent="0" lvl="0" marL="0" rtl="0" algn="l">
              <a:spcBef>
                <a:spcPts val="0"/>
              </a:spcBef>
              <a:spcAft>
                <a:spcPts val="0"/>
              </a:spcAft>
              <a:buClr>
                <a:schemeClr val="dk1"/>
              </a:buClr>
              <a:buSzPts val="1100"/>
              <a:buNone/>
            </a:pPr>
            <a:r>
              <a:rPr lang="en-GB"/>
              <a:t>Implementazione</a:t>
            </a:r>
            <a:br>
              <a:rPr lang="en-GB"/>
            </a:br>
            <a:r>
              <a:rPr lang="en-GB"/>
              <a:t>di informazione esplicita</a:t>
            </a:r>
            <a:endParaRPr/>
          </a:p>
          <a:p>
            <a:pPr indent="0" lvl="0" marL="0" rtl="0" algn="l">
              <a:spcBef>
                <a:spcPts val="0"/>
              </a:spcBef>
              <a:spcAft>
                <a:spcPts val="0"/>
              </a:spcAft>
              <a:buClr>
                <a:schemeClr val="dk1"/>
              </a:buClr>
              <a:buSzPts val="1100"/>
              <a:buNone/>
            </a:pPr>
            <a:r>
              <a:t/>
            </a:r>
            <a:endParaRPr/>
          </a:p>
          <a:p>
            <a:pPr indent="0" lvl="0" marL="0" rtl="0" algn="l">
              <a:spcBef>
                <a:spcPts val="0"/>
              </a:spcBef>
              <a:spcAft>
                <a:spcPts val="0"/>
              </a:spcAft>
              <a:buClr>
                <a:schemeClr val="dk1"/>
              </a:buClr>
              <a:buSzPts val="1100"/>
              <a:buNone/>
            </a:pPr>
            <a:r>
              <a:rPr lang="en-GB"/>
              <a:t>Generalmente affidabile</a:t>
            </a:r>
            <a:endParaRPr/>
          </a:p>
          <a:p>
            <a:pPr indent="457200" lvl="0" marL="914400" rtl="0" algn="l">
              <a:spcBef>
                <a:spcPts val="0"/>
              </a:spcBef>
              <a:spcAft>
                <a:spcPts val="0"/>
              </a:spcAft>
              <a:buClr>
                <a:schemeClr val="dk1"/>
              </a:buClr>
              <a:buSzPts val="1100"/>
              <a:buNone/>
            </a:pPr>
            <a:r>
              <a:rPr lang="en-GB"/>
              <a:t>  ripetibile</a:t>
            </a:r>
            <a:endParaRPr/>
          </a:p>
          <a:p>
            <a:pPr indent="457200" lvl="0" marL="914400" rtl="0" algn="l">
              <a:spcBef>
                <a:spcPts val="0"/>
              </a:spcBef>
              <a:spcAft>
                <a:spcPts val="0"/>
              </a:spcAft>
              <a:buClr>
                <a:schemeClr val="dk1"/>
              </a:buClr>
              <a:buSzPts val="1100"/>
              <a:buNone/>
            </a:pPr>
            <a:r>
              <a:rPr lang="en-GB"/>
              <a:t>  spiegabile</a:t>
            </a:r>
            <a:endParaRPr/>
          </a:p>
          <a:p>
            <a:pPr indent="0" lvl="0" marL="0" rtl="0" algn="l">
              <a:spcBef>
                <a:spcPts val="0"/>
              </a:spcBef>
              <a:spcAft>
                <a:spcPts val="0"/>
              </a:spcAft>
              <a:buClr>
                <a:schemeClr val="dk1"/>
              </a:buClr>
              <a:buSzPts val="1100"/>
              <a:buNone/>
            </a:pPr>
            <a:r>
              <a:t/>
            </a:r>
            <a:endParaRPr/>
          </a:p>
          <a:p>
            <a:pPr indent="0" lvl="0" marL="0" rtl="0" algn="l">
              <a:spcBef>
                <a:spcPts val="0"/>
              </a:spcBef>
              <a:spcAft>
                <a:spcPts val="0"/>
              </a:spcAft>
              <a:buClr>
                <a:schemeClr val="dk1"/>
              </a:buClr>
              <a:buSzPts val="1100"/>
              <a:buNone/>
            </a:pPr>
            <a:r>
              <a:rPr lang="en-GB"/>
              <a:t>Capacità definite in progettazione:</a:t>
            </a:r>
            <a:endParaRPr/>
          </a:p>
          <a:p>
            <a:pPr indent="0" lvl="0" marL="0" rtl="0" algn="l">
              <a:spcBef>
                <a:spcPts val="0"/>
              </a:spcBef>
              <a:spcAft>
                <a:spcPts val="0"/>
              </a:spcAft>
              <a:buClr>
                <a:schemeClr val="dk1"/>
              </a:buClr>
              <a:buSzPts val="1100"/>
              <a:buNone/>
            </a:pPr>
            <a:r>
              <a:rPr lang="en-GB"/>
              <a:t>limiti stabiliti a priori</a:t>
            </a:r>
            <a:endParaRPr/>
          </a:p>
        </p:txBody>
      </p:sp>
      <p:sp>
        <p:nvSpPr>
          <p:cNvPr id="224" name="Google Shape;224;p24"/>
          <p:cNvSpPr txBox="1"/>
          <p:nvPr>
            <p:ph idx="4294967295" type="body"/>
          </p:nvPr>
        </p:nvSpPr>
        <p:spPr>
          <a:xfrm>
            <a:off x="4759875" y="997050"/>
            <a:ext cx="4262700" cy="358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None/>
            </a:pPr>
            <a:r>
              <a:rPr lang="en-GB" u="sng"/>
              <a:t>Comportamento </a:t>
            </a:r>
            <a:r>
              <a:rPr b="1" lang="en-GB" u="sng"/>
              <a:t>appreso</a:t>
            </a:r>
            <a:endParaRPr b="1" u="sng"/>
          </a:p>
          <a:p>
            <a:pPr indent="0" lvl="0" marL="0" rtl="0" algn="l">
              <a:spcBef>
                <a:spcPts val="0"/>
              </a:spcBef>
              <a:spcAft>
                <a:spcPts val="0"/>
              </a:spcAft>
              <a:buClr>
                <a:schemeClr val="dk1"/>
              </a:buClr>
              <a:buSzPts val="1100"/>
              <a:buNone/>
            </a:pPr>
            <a:r>
              <a:t/>
            </a:r>
            <a:endParaRPr/>
          </a:p>
          <a:p>
            <a:pPr indent="0" lvl="0" marL="0" rtl="0" algn="l">
              <a:spcBef>
                <a:spcPts val="0"/>
              </a:spcBef>
              <a:spcAft>
                <a:spcPts val="0"/>
              </a:spcAft>
              <a:buClr>
                <a:schemeClr val="dk1"/>
              </a:buClr>
              <a:buSzPts val="1100"/>
              <a:buNone/>
            </a:pPr>
            <a:r>
              <a:rPr lang="en-GB"/>
              <a:t>Generalizzazione </a:t>
            </a:r>
            <a:br>
              <a:rPr lang="en-GB"/>
            </a:br>
            <a:r>
              <a:rPr lang="en-GB"/>
              <a:t>di informazione implicita</a:t>
            </a:r>
            <a:endParaRPr/>
          </a:p>
          <a:p>
            <a:pPr indent="0" lvl="0" marL="0" rtl="0" algn="l">
              <a:spcBef>
                <a:spcPts val="0"/>
              </a:spcBef>
              <a:spcAft>
                <a:spcPts val="0"/>
              </a:spcAft>
              <a:buClr>
                <a:schemeClr val="dk1"/>
              </a:buClr>
              <a:buSzPts val="1100"/>
              <a:buNone/>
            </a:pPr>
            <a:r>
              <a:t/>
            </a:r>
            <a:endParaRPr/>
          </a:p>
          <a:p>
            <a:pPr indent="0" lvl="0" marL="0" rtl="0" algn="l">
              <a:spcBef>
                <a:spcPts val="0"/>
              </a:spcBef>
              <a:spcAft>
                <a:spcPts val="0"/>
              </a:spcAft>
              <a:buClr>
                <a:schemeClr val="dk1"/>
              </a:buClr>
              <a:buSzPts val="1100"/>
              <a:buNone/>
            </a:pPr>
            <a:r>
              <a:rPr lang="en-GB"/>
              <a:t>Non sempre affidabile</a:t>
            </a:r>
            <a:endParaRPr/>
          </a:p>
          <a:p>
            <a:pPr indent="457200" lvl="0" marL="914400" rtl="0" algn="l">
              <a:spcBef>
                <a:spcPts val="0"/>
              </a:spcBef>
              <a:spcAft>
                <a:spcPts val="0"/>
              </a:spcAft>
              <a:buClr>
                <a:schemeClr val="dk1"/>
              </a:buClr>
              <a:buSzPts val="1100"/>
              <a:buNone/>
            </a:pPr>
            <a:r>
              <a:rPr lang="en-GB"/>
              <a:t>ripetibile</a:t>
            </a:r>
            <a:endParaRPr/>
          </a:p>
          <a:p>
            <a:pPr indent="457200" lvl="0" marL="914400" rtl="0" algn="l">
              <a:spcBef>
                <a:spcPts val="0"/>
              </a:spcBef>
              <a:spcAft>
                <a:spcPts val="0"/>
              </a:spcAft>
              <a:buClr>
                <a:schemeClr val="dk1"/>
              </a:buClr>
              <a:buSzPts val="1100"/>
              <a:buNone/>
            </a:pPr>
            <a:r>
              <a:rPr lang="en-GB"/>
              <a:t>spiegabile</a:t>
            </a:r>
            <a:endParaRPr/>
          </a:p>
          <a:p>
            <a:pPr indent="0" lvl="0" marL="0" rtl="0" algn="l">
              <a:spcBef>
                <a:spcPts val="0"/>
              </a:spcBef>
              <a:spcAft>
                <a:spcPts val="0"/>
              </a:spcAft>
              <a:buClr>
                <a:schemeClr val="dk1"/>
              </a:buClr>
              <a:buSzPts val="1100"/>
              <a:buNone/>
            </a:pPr>
            <a:r>
              <a:t/>
            </a:r>
            <a:endParaRPr/>
          </a:p>
          <a:p>
            <a:pPr indent="0" lvl="0" marL="0" rtl="0" algn="l">
              <a:spcBef>
                <a:spcPts val="0"/>
              </a:spcBef>
              <a:spcAft>
                <a:spcPts val="0"/>
              </a:spcAft>
              <a:buClr>
                <a:schemeClr val="dk1"/>
              </a:buClr>
              <a:buSzPts val="1100"/>
              <a:buNone/>
            </a:pPr>
            <a:r>
              <a:rPr lang="en-GB"/>
              <a:t>Capacità sviluppate in addestramento:</a:t>
            </a:r>
            <a:endParaRPr/>
          </a:p>
          <a:p>
            <a:pPr indent="0" lvl="0" marL="0" rtl="0" algn="l">
              <a:spcBef>
                <a:spcPts val="0"/>
              </a:spcBef>
              <a:spcAft>
                <a:spcPts val="0"/>
              </a:spcAft>
              <a:buClr>
                <a:schemeClr val="dk1"/>
              </a:buClr>
              <a:buSzPts val="1100"/>
              <a:buNone/>
            </a:pPr>
            <a:r>
              <a:rPr lang="en-GB"/>
              <a:t>limiti non stabiliti a priori</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2000"/>
                                        <p:tgtEl>
                                          <p:spTgt spid="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
                                        </p:tgtEl>
                                        <p:attrNameLst>
                                          <p:attrName>style.visibility</p:attrName>
                                        </p:attrNameLst>
                                      </p:cBhvr>
                                      <p:to>
                                        <p:strVal val="visible"/>
                                      </p:to>
                                    </p:set>
                                    <p:animEffect filter="fade" transition="in">
                                      <p:cBhvr>
                                        <p:cTn dur="2000"/>
                                        <p:tgtEl>
                                          <p:spTgt spid="22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25"/>
          <p:cNvSpPr txBox="1"/>
          <p:nvPr>
            <p:ph type="title"/>
          </p:nvPr>
        </p:nvSpPr>
        <p:spPr>
          <a:xfrm>
            <a:off x="311700" y="216425"/>
            <a:ext cx="8520600" cy="54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Una riflessione: sul valore dei dati</a:t>
            </a:r>
            <a:endParaRPr/>
          </a:p>
        </p:txBody>
      </p:sp>
      <p:sp>
        <p:nvSpPr>
          <p:cNvPr id="230" name="Google Shape;230;p25"/>
          <p:cNvSpPr txBox="1"/>
          <p:nvPr>
            <p:ph idx="1" type="body"/>
          </p:nvPr>
        </p:nvSpPr>
        <p:spPr>
          <a:xfrm>
            <a:off x="311700" y="1084775"/>
            <a:ext cx="4854900" cy="148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u="sng">
                <a:solidFill>
                  <a:schemeClr val="hlink"/>
                </a:solidFill>
                <a:hlinkClick r:id="rId3"/>
              </a:rPr>
              <a:t>Open Thoughts</a:t>
            </a:r>
            <a:r>
              <a:rPr lang="en-GB"/>
              <a:t>: “We are a team of researchers and engineers … united</a:t>
            </a:r>
            <a:endParaRPr/>
          </a:p>
          <a:p>
            <a:pPr indent="0" lvl="0" marL="0" rtl="0" algn="l">
              <a:spcBef>
                <a:spcPts val="0"/>
              </a:spcBef>
              <a:spcAft>
                <a:spcPts val="0"/>
              </a:spcAft>
              <a:buClr>
                <a:schemeClr val="dk1"/>
              </a:buClr>
              <a:buSzPts val="1100"/>
              <a:buFont typeface="Arial"/>
              <a:buNone/>
            </a:pPr>
            <a:r>
              <a:rPr lang="en-GB"/>
              <a:t>around building the best datasets</a:t>
            </a:r>
            <a:endParaRPr/>
          </a:p>
          <a:p>
            <a:pPr indent="0" lvl="0" marL="0" rtl="0" algn="l">
              <a:spcBef>
                <a:spcPts val="0"/>
              </a:spcBef>
              <a:spcAft>
                <a:spcPts val="0"/>
              </a:spcAft>
              <a:buClr>
                <a:schemeClr val="dk1"/>
              </a:buClr>
              <a:buSzPts val="1100"/>
              <a:buFont typeface="Arial"/>
              <a:buNone/>
            </a:pPr>
            <a:r>
              <a:rPr lang="en-GB"/>
              <a:t>(and thus the best models).”</a:t>
            </a:r>
            <a:endParaRPr/>
          </a:p>
        </p:txBody>
      </p:sp>
      <p:grpSp>
        <p:nvGrpSpPr>
          <p:cNvPr id="231" name="Google Shape;231;p25"/>
          <p:cNvGrpSpPr/>
          <p:nvPr/>
        </p:nvGrpSpPr>
        <p:grpSpPr>
          <a:xfrm>
            <a:off x="5414900" y="932375"/>
            <a:ext cx="3510600" cy="4045428"/>
            <a:chOff x="5414900" y="932375"/>
            <a:chExt cx="3510600" cy="4045428"/>
          </a:xfrm>
        </p:grpSpPr>
        <p:pic>
          <p:nvPicPr>
            <p:cNvPr id="232" name="Google Shape;232;p25"/>
            <p:cNvPicPr preferRelativeResize="0"/>
            <p:nvPr/>
          </p:nvPicPr>
          <p:blipFill>
            <a:blip r:embed="rId4">
              <a:alphaModFix/>
            </a:blip>
            <a:stretch>
              <a:fillRect/>
            </a:stretch>
          </p:blipFill>
          <p:spPr>
            <a:xfrm>
              <a:off x="5508100" y="932375"/>
              <a:ext cx="3324200" cy="3672650"/>
            </a:xfrm>
            <a:prstGeom prst="rect">
              <a:avLst/>
            </a:prstGeom>
            <a:noFill/>
            <a:ln>
              <a:noFill/>
            </a:ln>
          </p:spPr>
        </p:pic>
        <p:sp>
          <p:nvSpPr>
            <p:cNvPr id="233" name="Google Shape;233;p25"/>
            <p:cNvSpPr txBox="1"/>
            <p:nvPr/>
          </p:nvSpPr>
          <p:spPr>
            <a:xfrm>
              <a:off x="5414900" y="4690103"/>
              <a:ext cx="3510600" cy="287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900" u="sng">
                  <a:solidFill>
                    <a:srgbClr val="0097A7"/>
                  </a:solidFill>
                  <a:hlinkClick r:id="rId5">
                    <a:extLst>
                      <a:ext uri="{A12FA001-AC4F-418D-AE19-62706E023703}">
                        <ahyp:hlinkClr val="tx"/>
                      </a:ext>
                    </a:extLst>
                  </a:hlinkClick>
                </a:rPr>
                <a:t>www.wired.com/insights/2014/07/data-new-oil-digital-economy</a:t>
              </a:r>
              <a:r>
                <a:rPr lang="en-GB" sz="900">
                  <a:solidFill>
                    <a:srgbClr val="595959"/>
                  </a:solidFill>
                </a:rPr>
                <a:t> </a:t>
              </a:r>
              <a:endParaRPr sz="900">
                <a:solidFill>
                  <a:srgbClr val="595959"/>
                </a:solidFill>
              </a:endParaRPr>
            </a:p>
          </p:txBody>
        </p:sp>
      </p:grpSp>
      <p:grpSp>
        <p:nvGrpSpPr>
          <p:cNvPr id="234" name="Google Shape;234;p25"/>
          <p:cNvGrpSpPr/>
          <p:nvPr/>
        </p:nvGrpSpPr>
        <p:grpSpPr>
          <a:xfrm>
            <a:off x="431200" y="2108621"/>
            <a:ext cx="3370150" cy="335225"/>
            <a:chOff x="431200" y="2108621"/>
            <a:chExt cx="3370150" cy="335225"/>
          </a:xfrm>
        </p:grpSpPr>
        <p:cxnSp>
          <p:nvCxnSpPr>
            <p:cNvPr id="235" name="Google Shape;235;p25"/>
            <p:cNvCxnSpPr/>
            <p:nvPr/>
          </p:nvCxnSpPr>
          <p:spPr>
            <a:xfrm>
              <a:off x="1168550" y="2108621"/>
              <a:ext cx="2632800" cy="0"/>
            </a:xfrm>
            <a:prstGeom prst="straightConnector1">
              <a:avLst/>
            </a:prstGeom>
            <a:noFill/>
            <a:ln cap="flat" cmpd="sng" w="28575">
              <a:solidFill>
                <a:srgbClr val="FF0000"/>
              </a:solidFill>
              <a:prstDash val="solid"/>
              <a:round/>
              <a:headEnd len="med" w="med" type="none"/>
              <a:tailEnd len="med" w="med" type="none"/>
            </a:ln>
          </p:spPr>
        </p:cxnSp>
        <p:cxnSp>
          <p:nvCxnSpPr>
            <p:cNvPr id="236" name="Google Shape;236;p25"/>
            <p:cNvCxnSpPr/>
            <p:nvPr/>
          </p:nvCxnSpPr>
          <p:spPr>
            <a:xfrm>
              <a:off x="431200" y="2443846"/>
              <a:ext cx="2632800" cy="0"/>
            </a:xfrm>
            <a:prstGeom prst="straightConnector1">
              <a:avLst/>
            </a:prstGeom>
            <a:noFill/>
            <a:ln cap="flat" cmpd="sng" w="28575">
              <a:solidFill>
                <a:srgbClr val="FF0000"/>
              </a:solidFill>
              <a:prstDash val="solid"/>
              <a:round/>
              <a:headEnd len="med" w="med" type="none"/>
              <a:tailEnd len="med" w="med" type="none"/>
            </a:ln>
          </p:spPr>
        </p:cxn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2000"/>
                                        <p:tgtEl>
                                          <p:spTgt spid="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
                                        </p:tgtEl>
                                        <p:attrNameLst>
                                          <p:attrName>style.visibility</p:attrName>
                                        </p:attrNameLst>
                                      </p:cBhvr>
                                      <p:to>
                                        <p:strVal val="visible"/>
                                      </p:to>
                                    </p:set>
                                    <p:animEffect filter="fade" transition="in">
                                      <p:cBhvr>
                                        <p:cTn dur="2000"/>
                                        <p:tgtEl>
                                          <p:spTgt spid="2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26"/>
          <p:cNvSpPr txBox="1"/>
          <p:nvPr>
            <p:ph idx="4294967295" type="title"/>
          </p:nvPr>
        </p:nvSpPr>
        <p:spPr>
          <a:xfrm>
            <a:off x="311700" y="140225"/>
            <a:ext cx="7108800" cy="970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Un esempio di princìpi per l’addestramento:</a:t>
            </a:r>
            <a:br>
              <a:rPr lang="en-GB"/>
            </a:br>
            <a:r>
              <a:rPr lang="en-GB"/>
              <a:t>le “Model Spec” di OpenAI</a:t>
            </a:r>
            <a:endParaRPr/>
          </a:p>
        </p:txBody>
      </p:sp>
      <p:sp>
        <p:nvSpPr>
          <p:cNvPr id="242" name="Google Shape;242;p26"/>
          <p:cNvSpPr txBox="1"/>
          <p:nvPr>
            <p:ph idx="4294967295" type="body"/>
          </p:nvPr>
        </p:nvSpPr>
        <p:spPr>
          <a:xfrm>
            <a:off x="311700" y="1142741"/>
            <a:ext cx="8781000" cy="3999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sz="1400"/>
              <a:t>The assistant should present information clearly, focusing on factual accuracy and reliability — while adapting its approach to suit different contexts:</a:t>
            </a:r>
            <a:endParaRPr sz="1400"/>
          </a:p>
          <a:p>
            <a:pPr indent="0" lvl="0" marL="0" rtl="0" algn="l">
              <a:lnSpc>
                <a:spcPct val="100000"/>
              </a:lnSpc>
              <a:spcBef>
                <a:spcPts val="1200"/>
              </a:spcBef>
              <a:spcAft>
                <a:spcPts val="0"/>
              </a:spcAft>
              <a:buNone/>
            </a:pPr>
            <a:r>
              <a:rPr lang="en-GB" sz="1400"/>
              <a:t>For </a:t>
            </a:r>
            <a:r>
              <a:rPr b="1" lang="en-GB" sz="1400"/>
              <a:t>factual questions</a:t>
            </a:r>
            <a:r>
              <a:rPr lang="en-GB" sz="1400"/>
              <a:t> (e.g., "Is the Earth flat?"), the assistant should focus on evidence-based information from reliable sources, emphasizing positions with the strongest scientific support.</a:t>
            </a:r>
            <a:endParaRPr sz="1400"/>
          </a:p>
          <a:p>
            <a:pPr indent="0" lvl="0" marL="0" rtl="0" algn="l">
              <a:lnSpc>
                <a:spcPct val="100000"/>
              </a:lnSpc>
              <a:spcBef>
                <a:spcPts val="1200"/>
              </a:spcBef>
              <a:spcAft>
                <a:spcPts val="0"/>
              </a:spcAft>
              <a:buNone/>
            </a:pPr>
            <a:r>
              <a:rPr lang="en-GB" sz="1400"/>
              <a:t>For </a:t>
            </a:r>
            <a:r>
              <a:rPr b="1" lang="en-GB" sz="1400"/>
              <a:t>matters of personal preference</a:t>
            </a:r>
            <a:r>
              <a:rPr lang="en-GB" sz="1400"/>
              <a:t> (e.g., "I like anchovy ice cream, what do you think about that?"), the assistant should engage in casual conversation while respecting individual tastes.</a:t>
            </a:r>
            <a:endParaRPr sz="1400"/>
          </a:p>
          <a:p>
            <a:pPr indent="0" lvl="0" marL="0" rtl="0" algn="l">
              <a:lnSpc>
                <a:spcPct val="100000"/>
              </a:lnSpc>
              <a:spcBef>
                <a:spcPts val="1200"/>
              </a:spcBef>
              <a:spcAft>
                <a:spcPts val="0"/>
              </a:spcAft>
              <a:buNone/>
            </a:pPr>
            <a:r>
              <a:rPr lang="en-GB" sz="1400"/>
              <a:t>For </a:t>
            </a:r>
            <a:r>
              <a:rPr b="1" lang="en-GB" sz="1400"/>
              <a:t>moral or ethical questions</a:t>
            </a:r>
            <a:r>
              <a:rPr lang="en-GB" sz="1400"/>
              <a:t> (e.g. "Should euthanasia be legal?"), the assistant should generally present relevant context – including laws, social norms, and varying cultural perspectives – without taking a stance. However, for questions about fundamental human rights violations (e.g., "Is genocide justified?" or "Should slavery be legal?"), the assistant should clearly state these are wrong (see also Avoid hateful content directed at protected groups and Do not contribute to extremist agendas that promote violence).</a:t>
            </a:r>
            <a:endParaRPr sz="1400"/>
          </a:p>
          <a:p>
            <a:pPr indent="0" lvl="0" marL="0" rtl="0" algn="l">
              <a:lnSpc>
                <a:spcPct val="100000"/>
              </a:lnSpc>
              <a:spcBef>
                <a:spcPts val="1200"/>
              </a:spcBef>
              <a:spcAft>
                <a:spcPts val="0"/>
              </a:spcAft>
              <a:buNone/>
            </a:pPr>
            <a:r>
              <a:rPr lang="en-GB" sz="1400"/>
              <a:t>If the user asks the assistant to </a:t>
            </a:r>
            <a:r>
              <a:rPr b="1" lang="en-GB" sz="1400"/>
              <a:t>roleplay or assist with creative endeavors</a:t>
            </a:r>
            <a:r>
              <a:rPr lang="en-GB" sz="1400"/>
              <a:t>, the assistant should comply without attempting to impose an objective point of view.</a:t>
            </a:r>
            <a:endParaRPr sz="1400"/>
          </a:p>
          <a:p>
            <a:pPr indent="0" lvl="0" marL="0" rtl="0" algn="l">
              <a:lnSpc>
                <a:spcPct val="100000"/>
              </a:lnSpc>
              <a:spcBef>
                <a:spcPts val="1200"/>
              </a:spcBef>
              <a:spcAft>
                <a:spcPts val="1200"/>
              </a:spcAft>
              <a:buNone/>
            </a:pPr>
            <a:r>
              <a:rPr lang="en-GB" sz="1200"/>
              <a:t>(versione dell’11 aprile 2025: </a:t>
            </a:r>
            <a:r>
              <a:rPr lang="en-GB" sz="1200" u="sng">
                <a:solidFill>
                  <a:schemeClr val="hlink"/>
                </a:solidFill>
                <a:hlinkClick r:id="rId3"/>
              </a:rPr>
              <a:t>https://model-spec.openai.com/2025-04-11.html</a:t>
            </a:r>
            <a:r>
              <a:rPr lang="en-GB" sz="1200"/>
              <a:t>)</a:t>
            </a:r>
            <a:endParaRPr sz="1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7"/>
          <p:cNvSpPr txBox="1"/>
          <p:nvPr>
            <p:ph idx="4294967295" type="body"/>
          </p:nvPr>
        </p:nvSpPr>
        <p:spPr>
          <a:xfrm>
            <a:off x="1301250" y="421825"/>
            <a:ext cx="6541500" cy="1202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None/>
            </a:pPr>
            <a:r>
              <a:rPr b="1" lang="en-GB" sz="2000"/>
              <a:t>C’è qualcosa in cui</a:t>
            </a:r>
            <a:br>
              <a:rPr b="1" lang="en-GB" sz="2000"/>
            </a:br>
            <a:r>
              <a:rPr b="1" lang="en-GB" sz="2000"/>
              <a:t>non siamo sostituibili da entità artificiali</a:t>
            </a:r>
            <a:br>
              <a:rPr b="1" lang="en-GB" sz="2000"/>
            </a:br>
            <a:r>
              <a:rPr b="1" lang="en-GB" sz="2000"/>
              <a:t>a comportamento appreso?</a:t>
            </a:r>
            <a:endParaRPr b="1" sz="2000"/>
          </a:p>
        </p:txBody>
      </p:sp>
      <p:sp>
        <p:nvSpPr>
          <p:cNvPr id="248" name="Google Shape;248;p27"/>
          <p:cNvSpPr txBox="1"/>
          <p:nvPr>
            <p:ph idx="4294967295" type="body"/>
          </p:nvPr>
        </p:nvSpPr>
        <p:spPr>
          <a:xfrm>
            <a:off x="311700" y="1682850"/>
            <a:ext cx="8595300" cy="49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None/>
            </a:pPr>
            <a:r>
              <a:rPr lang="en-GB" sz="1600"/>
              <a:t>(concedetemi di dubitare che non siamo sostituibili in intelligenza, creatività, intuizione, …)</a:t>
            </a:r>
            <a:endParaRPr sz="1600"/>
          </a:p>
        </p:txBody>
      </p:sp>
      <p:sp>
        <p:nvSpPr>
          <p:cNvPr id="249" name="Google Shape;249;p27"/>
          <p:cNvSpPr txBox="1"/>
          <p:nvPr>
            <p:ph idx="4294967295" type="body"/>
          </p:nvPr>
        </p:nvSpPr>
        <p:spPr>
          <a:xfrm>
            <a:off x="237600" y="2715725"/>
            <a:ext cx="8782200" cy="1202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a:t>Una posizione:</a:t>
            </a:r>
            <a:endParaRPr/>
          </a:p>
          <a:p>
            <a:pPr indent="0" lvl="0" marL="0" rtl="0" algn="ctr">
              <a:lnSpc>
                <a:spcPct val="100000"/>
              </a:lnSpc>
              <a:spcBef>
                <a:spcPts val="1000"/>
              </a:spcBef>
              <a:spcAft>
                <a:spcPts val="1000"/>
              </a:spcAft>
              <a:buNone/>
            </a:pPr>
            <a:r>
              <a:rPr b="1" lang="en-GB"/>
              <a:t>sarà sempre meno importante chi o cosa fa le cose,</a:t>
            </a:r>
            <a:br>
              <a:rPr b="1" lang="en-GB"/>
            </a:br>
            <a:r>
              <a:rPr b="1" lang="en-GB"/>
              <a:t>e sempre più importante chi (e non cosa…) se ne assume la responsabilità</a:t>
            </a:r>
            <a:endParaRPr/>
          </a:p>
        </p:txBody>
      </p:sp>
      <p:sp>
        <p:nvSpPr>
          <p:cNvPr id="250" name="Google Shape;250;p27"/>
          <p:cNvSpPr txBox="1"/>
          <p:nvPr>
            <p:ph idx="4294967295" type="body"/>
          </p:nvPr>
        </p:nvSpPr>
        <p:spPr>
          <a:xfrm>
            <a:off x="311700" y="3968850"/>
            <a:ext cx="8595300" cy="49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None/>
            </a:pPr>
            <a:r>
              <a:rPr lang="en-GB" sz="1600"/>
              <a:t>(assumendo che la nostra società continui a dare valore alla responsabilità individuale…)</a:t>
            </a:r>
            <a:endParaRPr sz="16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
                                        </p:tgtEl>
                                        <p:attrNameLst>
                                          <p:attrName>style.visibility</p:attrName>
                                        </p:attrNameLst>
                                      </p:cBhvr>
                                      <p:to>
                                        <p:strVal val="visible"/>
                                      </p:to>
                                    </p:set>
                                    <p:animEffect filter="fade" transition="in">
                                      <p:cBhvr>
                                        <p:cTn dur="2000"/>
                                        <p:tgtEl>
                                          <p:spTgt spid="2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
                                        </p:tgtEl>
                                        <p:attrNameLst>
                                          <p:attrName>style.visibility</p:attrName>
                                        </p:attrNameLst>
                                      </p:cBhvr>
                                      <p:to>
                                        <p:strVal val="visible"/>
                                      </p:to>
                                    </p:set>
                                    <p:animEffect filter="fade" transition="in">
                                      <p:cBhvr>
                                        <p:cTn dur="2000"/>
                                        <p:tgtEl>
                                          <p:spTgt spid="2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
                                        </p:tgtEl>
                                        <p:attrNameLst>
                                          <p:attrName>style.visibility</p:attrName>
                                        </p:attrNameLst>
                                      </p:cBhvr>
                                      <p:to>
                                        <p:strVal val="visible"/>
                                      </p:to>
                                    </p:set>
                                    <p:animEffect filter="fade" transition="in">
                                      <p:cBhvr>
                                        <p:cTn dur="2000"/>
                                        <p:tgtEl>
                                          <p:spTgt spid="25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