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1pPr>
    <a:lvl2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2pPr>
    <a:lvl3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3pPr>
    <a:lvl4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4pPr>
    <a:lvl5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5pPr>
    <a:lvl6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6pPr>
    <a:lvl7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7pPr>
    <a:lvl8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8pPr>
    <a:lvl9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CDDF"/>
          </a:solidFill>
        </a:fill>
      </a:tcStyle>
    </a:wholeTbl>
    <a:band2H>
      <a:tcTxStyle b="def" i="def"/>
      <a:tcStyle>
        <a:tcBdr/>
        <a:fill>
          <a:solidFill>
            <a:srgbClr val="FFE8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Shape 342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43" name="Shape 343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2.png"/><Relationship Id="rId10" Type="http://schemas.openxmlformats.org/officeDocument/2006/relationships/image" Target="../media/image3.png"/><Relationship Id="rId11" Type="http://schemas.openxmlformats.org/officeDocument/2006/relationships/image" Target="../media/image13.png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Body Level One…"/>
          <p:cNvSpPr txBox="1"/>
          <p:nvPr>
            <p:ph type="body" sz="quarter" idx="1" hasCustomPrompt="1"/>
          </p:nvPr>
        </p:nvSpPr>
        <p:spPr>
          <a:xfrm>
            <a:off x="1201340" y="11859862"/>
            <a:ext cx="21971005" cy="6369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Author and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Presentation Title"/>
          <p:cNvSpPr txBox="1"/>
          <p:nvPr>
            <p:ph type="title" hasCustomPrompt="1"/>
          </p:nvPr>
        </p:nvSpPr>
        <p:spPr>
          <a:xfrm>
            <a:off x="1206496" y="3995225"/>
            <a:ext cx="21971005" cy="3227969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6" name="Body Level One…"/>
          <p:cNvSpPr txBox="1"/>
          <p:nvPr>
            <p:ph type="body" sz="quarter" idx="21" hasCustomPrompt="1"/>
          </p:nvPr>
        </p:nvSpPr>
        <p:spPr>
          <a:xfrm>
            <a:off x="1367220" y="7436462"/>
            <a:ext cx="21971002" cy="1905003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Presentation Subtitle</a:t>
            </a:r>
          </a:p>
        </p:txBody>
      </p:sp>
      <p:pic>
        <p:nvPicPr>
          <p:cNvPr id="27" name="pasted-movie.png" descr="pasted-movi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3490" y="111"/>
            <a:ext cx="24470979" cy="35261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8" name="pasted-movie.png" descr="pasted-movi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5412" y="2369399"/>
            <a:ext cx="7721601" cy="1079503"/>
          </a:xfrm>
          <a:prstGeom prst="rect">
            <a:avLst/>
          </a:prstGeom>
          <a:ln w="12700">
            <a:miter lim="400000"/>
          </a:ln>
        </p:spPr>
      </p:pic>
      <p:pic>
        <p:nvPicPr>
          <p:cNvPr id="29" name="pasted-movie.png" descr="pasted-movi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861719" y="3553214"/>
            <a:ext cx="9441996" cy="10178605"/>
          </a:xfrm>
          <a:prstGeom prst="rect">
            <a:avLst/>
          </a:prstGeom>
          <a:ln w="12700">
            <a:miter lim="400000"/>
          </a:ln>
        </p:spPr>
      </p:pic>
      <p:sp>
        <p:nvSpPr>
          <p:cNvPr id="30" name="Milano 4 Luglio 2025"/>
          <p:cNvSpPr txBox="1"/>
          <p:nvPr/>
        </p:nvSpPr>
        <p:spPr>
          <a:xfrm>
            <a:off x="1054773" y="13251655"/>
            <a:ext cx="2825282" cy="449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i="1" sz="2300"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/>
            <a:r>
              <a:t>Milano 4 Luglio 2025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pasted-movie.png"/>
          <p:cNvGrpSpPr/>
          <p:nvPr/>
        </p:nvGrpSpPr>
        <p:grpSpPr>
          <a:xfrm>
            <a:off x="347158" y="-1983"/>
            <a:ext cx="1518389" cy="1430386"/>
            <a:chOff x="0" y="0"/>
            <a:chExt cx="1518388" cy="1430384"/>
          </a:xfrm>
        </p:grpSpPr>
        <p:pic>
          <p:nvPicPr>
            <p:cNvPr id="155" name="pasted-movie.png" descr="pasted-movi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1264388" cy="1100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6" name="pasted-movie.png" descr="pasted-movi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-1"/>
              <a:ext cx="1518390" cy="143038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60" name="pasted-movie.png"/>
          <p:cNvGrpSpPr/>
          <p:nvPr/>
        </p:nvGrpSpPr>
        <p:grpSpPr>
          <a:xfrm>
            <a:off x="22777819" y="99619"/>
            <a:ext cx="1497188" cy="1227183"/>
            <a:chOff x="-1" y="0"/>
            <a:chExt cx="1497187" cy="1227182"/>
          </a:xfrm>
        </p:grpSpPr>
        <p:pic>
          <p:nvPicPr>
            <p:cNvPr id="158" name="pasted-movie.png" descr="pasted-movie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000" y="88900"/>
              <a:ext cx="1243185" cy="89698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9" name="pasted-movie.png" descr="pasted-movie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-2" y="0"/>
              <a:ext cx="1497188" cy="1227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63" name="pasted-movie.png"/>
          <p:cNvGrpSpPr/>
          <p:nvPr/>
        </p:nvGrpSpPr>
        <p:grpSpPr>
          <a:xfrm>
            <a:off x="216813" y="12428646"/>
            <a:ext cx="2298285" cy="1227183"/>
            <a:chOff x="0" y="0"/>
            <a:chExt cx="2298284" cy="1227182"/>
          </a:xfrm>
        </p:grpSpPr>
        <p:pic>
          <p:nvPicPr>
            <p:cNvPr id="161" name="pasted-movie.png" descr="pasted-movie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127000" y="88900"/>
              <a:ext cx="2044283" cy="89698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2" name="pasted-movie.png" descr="pasted-movie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-1" y="0"/>
              <a:ext cx="2298285" cy="1227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66" name="pasted-movie.png"/>
          <p:cNvGrpSpPr/>
          <p:nvPr/>
        </p:nvGrpSpPr>
        <p:grpSpPr>
          <a:xfrm>
            <a:off x="22303687" y="12422439"/>
            <a:ext cx="1878818" cy="1341200"/>
            <a:chOff x="0" y="-1"/>
            <a:chExt cx="1878816" cy="1341199"/>
          </a:xfrm>
        </p:grpSpPr>
        <p:pic>
          <p:nvPicPr>
            <p:cNvPr id="164" name="pasted-movie.png" descr="pasted-movie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127000" y="88900"/>
              <a:ext cx="1624815" cy="101099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5" name="pasted-movie.png" descr="pasted-movie.png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-1" y="-2"/>
              <a:ext cx="1878817" cy="13412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7" name="GIIA"/>
          <p:cNvSpPr txBox="1"/>
          <p:nvPr/>
        </p:nvSpPr>
        <p:spPr>
          <a:xfrm>
            <a:off x="1884163" y="308992"/>
            <a:ext cx="1287781" cy="8084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/>
            <a:r>
              <a:t>GIIA</a:t>
            </a:r>
          </a:p>
        </p:txBody>
      </p:sp>
      <p:sp>
        <p:nvSpPr>
          <p:cNvPr id="168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4951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69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21971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7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pasted-movie.png"/>
          <p:cNvGrpSpPr/>
          <p:nvPr/>
        </p:nvGrpSpPr>
        <p:grpSpPr>
          <a:xfrm>
            <a:off x="347158" y="-1983"/>
            <a:ext cx="1518389" cy="1430386"/>
            <a:chOff x="0" y="0"/>
            <a:chExt cx="1518388" cy="1430384"/>
          </a:xfrm>
        </p:grpSpPr>
        <p:pic>
          <p:nvPicPr>
            <p:cNvPr id="177" name="pasted-movie.png" descr="pasted-movi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1264388" cy="1100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8" name="pasted-movie.png" descr="pasted-movi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-1"/>
              <a:ext cx="1518390" cy="143038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82" name="pasted-movie.png"/>
          <p:cNvGrpSpPr/>
          <p:nvPr/>
        </p:nvGrpSpPr>
        <p:grpSpPr>
          <a:xfrm>
            <a:off x="22777819" y="99619"/>
            <a:ext cx="1497188" cy="1227183"/>
            <a:chOff x="-1" y="0"/>
            <a:chExt cx="1497187" cy="1227182"/>
          </a:xfrm>
        </p:grpSpPr>
        <p:pic>
          <p:nvPicPr>
            <p:cNvPr id="180" name="pasted-movie.png" descr="pasted-movie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000" y="88900"/>
              <a:ext cx="1243185" cy="89698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1" name="pasted-movie.png" descr="pasted-movie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-2" y="0"/>
              <a:ext cx="1497188" cy="1227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85" name="pasted-movie.png"/>
          <p:cNvGrpSpPr/>
          <p:nvPr/>
        </p:nvGrpSpPr>
        <p:grpSpPr>
          <a:xfrm>
            <a:off x="216813" y="12428646"/>
            <a:ext cx="2298285" cy="1227183"/>
            <a:chOff x="0" y="0"/>
            <a:chExt cx="2298284" cy="1227182"/>
          </a:xfrm>
        </p:grpSpPr>
        <p:pic>
          <p:nvPicPr>
            <p:cNvPr id="183" name="pasted-movie.png" descr="pasted-movie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127000" y="88900"/>
              <a:ext cx="2044283" cy="89698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4" name="pasted-movie.png" descr="pasted-movie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-1" y="0"/>
              <a:ext cx="2298285" cy="1227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88" name="pasted-movie.png"/>
          <p:cNvGrpSpPr/>
          <p:nvPr/>
        </p:nvGrpSpPr>
        <p:grpSpPr>
          <a:xfrm>
            <a:off x="22303687" y="12422439"/>
            <a:ext cx="1878818" cy="1341200"/>
            <a:chOff x="0" y="-1"/>
            <a:chExt cx="1878816" cy="1341199"/>
          </a:xfrm>
        </p:grpSpPr>
        <p:pic>
          <p:nvPicPr>
            <p:cNvPr id="186" name="pasted-movie.png" descr="pasted-movie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127000" y="88900"/>
              <a:ext cx="1624815" cy="101099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7" name="pasted-movie.png" descr="pasted-movie.png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-1" y="-2"/>
              <a:ext cx="1878817" cy="13412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89" name="GIIA"/>
          <p:cNvSpPr txBox="1"/>
          <p:nvPr/>
        </p:nvSpPr>
        <p:spPr>
          <a:xfrm>
            <a:off x="1884163" y="308992"/>
            <a:ext cx="1287781" cy="8084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/>
            <a:r>
              <a:t>GIIA</a:t>
            </a:r>
          </a:p>
        </p:txBody>
      </p:sp>
      <p:sp>
        <p:nvSpPr>
          <p:cNvPr id="190" name="Agenda Title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91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21971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Agenda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92" name="Body Level One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99" sz="5500"/>
            </a:lvl1pPr>
          </a:lstStyle>
          <a:p>
            <a:pPr/>
            <a:r>
              <a:t>Agenda Topics</a:t>
            </a:r>
          </a:p>
        </p:txBody>
      </p:sp>
      <p:sp>
        <p:nvSpPr>
          <p:cNvPr id="19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numCol="1" spcCol="38100"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" name="pasted-movie.png"/>
          <p:cNvGrpSpPr/>
          <p:nvPr/>
        </p:nvGrpSpPr>
        <p:grpSpPr>
          <a:xfrm>
            <a:off x="347158" y="-1983"/>
            <a:ext cx="1518389" cy="1430386"/>
            <a:chOff x="0" y="0"/>
            <a:chExt cx="1518388" cy="1430384"/>
          </a:xfrm>
        </p:grpSpPr>
        <p:pic>
          <p:nvPicPr>
            <p:cNvPr id="208" name="pasted-movie.png" descr="pasted-movi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1264388" cy="1100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9" name="pasted-movie.png" descr="pasted-movi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-1"/>
              <a:ext cx="1518390" cy="143038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13" name="pasted-movie.png"/>
          <p:cNvGrpSpPr/>
          <p:nvPr/>
        </p:nvGrpSpPr>
        <p:grpSpPr>
          <a:xfrm>
            <a:off x="22777819" y="99619"/>
            <a:ext cx="1497188" cy="1227183"/>
            <a:chOff x="-1" y="0"/>
            <a:chExt cx="1497187" cy="1227182"/>
          </a:xfrm>
        </p:grpSpPr>
        <p:pic>
          <p:nvPicPr>
            <p:cNvPr id="211" name="pasted-movie.png" descr="pasted-movie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000" y="88900"/>
              <a:ext cx="1243185" cy="89698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12" name="pasted-movie.png" descr="pasted-movie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-2" y="0"/>
              <a:ext cx="1497188" cy="1227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16" name="pasted-movie.png"/>
          <p:cNvGrpSpPr/>
          <p:nvPr/>
        </p:nvGrpSpPr>
        <p:grpSpPr>
          <a:xfrm>
            <a:off x="216813" y="12428646"/>
            <a:ext cx="2298285" cy="1227183"/>
            <a:chOff x="0" y="0"/>
            <a:chExt cx="2298284" cy="1227182"/>
          </a:xfrm>
        </p:grpSpPr>
        <p:pic>
          <p:nvPicPr>
            <p:cNvPr id="214" name="pasted-movie.png" descr="pasted-movie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127000" y="88900"/>
              <a:ext cx="2044283" cy="89698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15" name="pasted-movie.png" descr="pasted-movie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-1" y="0"/>
              <a:ext cx="2298285" cy="1227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19" name="pasted-movie.png"/>
          <p:cNvGrpSpPr/>
          <p:nvPr/>
        </p:nvGrpSpPr>
        <p:grpSpPr>
          <a:xfrm>
            <a:off x="22303687" y="12422439"/>
            <a:ext cx="1878818" cy="1341200"/>
            <a:chOff x="0" y="-1"/>
            <a:chExt cx="1878816" cy="1341199"/>
          </a:xfrm>
        </p:grpSpPr>
        <p:pic>
          <p:nvPicPr>
            <p:cNvPr id="217" name="pasted-movie.png" descr="pasted-movie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127000" y="88900"/>
              <a:ext cx="1624815" cy="101099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18" name="pasted-movie.png" descr="pasted-movie.png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-1" y="-2"/>
              <a:ext cx="1878817" cy="13412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20" name="GIIA"/>
          <p:cNvSpPr txBox="1"/>
          <p:nvPr/>
        </p:nvSpPr>
        <p:spPr>
          <a:xfrm>
            <a:off x="1884163" y="308992"/>
            <a:ext cx="1287781" cy="8084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/>
            <a:r>
              <a:t>GIIA</a:t>
            </a:r>
          </a:p>
        </p:txBody>
      </p:sp>
      <p:sp>
        <p:nvSpPr>
          <p:cNvPr id="221" name="Body Level One…"/>
          <p:cNvSpPr txBox="1"/>
          <p:nvPr>
            <p:ph type="body" idx="1" hasCustomPrompt="1"/>
          </p:nvPr>
        </p:nvSpPr>
        <p:spPr>
          <a:xfrm>
            <a:off x="1206500" y="1075925"/>
            <a:ext cx="21971000" cy="7241587"/>
          </a:xfrm>
          <a:prstGeom prst="rect">
            <a:avLst/>
          </a:prstGeom>
        </p:spPr>
        <p:txBody>
          <a:bodyPr numCol="1" spcCol="38100"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22" name="Fact 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2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2" name="pasted-movie.png"/>
          <p:cNvGrpSpPr/>
          <p:nvPr/>
        </p:nvGrpSpPr>
        <p:grpSpPr>
          <a:xfrm>
            <a:off x="347158" y="-1983"/>
            <a:ext cx="1518389" cy="1430386"/>
            <a:chOff x="0" y="0"/>
            <a:chExt cx="1518388" cy="1430384"/>
          </a:xfrm>
        </p:grpSpPr>
        <p:pic>
          <p:nvPicPr>
            <p:cNvPr id="230" name="pasted-movie.png" descr="pasted-movi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1264388" cy="1100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31" name="pasted-movie.png" descr="pasted-movi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-1"/>
              <a:ext cx="1518390" cy="143038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35" name="pasted-movie.png"/>
          <p:cNvGrpSpPr/>
          <p:nvPr/>
        </p:nvGrpSpPr>
        <p:grpSpPr>
          <a:xfrm>
            <a:off x="22777819" y="99619"/>
            <a:ext cx="1497188" cy="1227183"/>
            <a:chOff x="-1" y="0"/>
            <a:chExt cx="1497187" cy="1227182"/>
          </a:xfrm>
        </p:grpSpPr>
        <p:pic>
          <p:nvPicPr>
            <p:cNvPr id="233" name="pasted-movie.png" descr="pasted-movie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000" y="88900"/>
              <a:ext cx="1243185" cy="89698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34" name="pasted-movie.png" descr="pasted-movie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-2" y="0"/>
              <a:ext cx="1497188" cy="1227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38" name="pasted-movie.png"/>
          <p:cNvGrpSpPr/>
          <p:nvPr/>
        </p:nvGrpSpPr>
        <p:grpSpPr>
          <a:xfrm>
            <a:off x="216813" y="12428646"/>
            <a:ext cx="2298285" cy="1227183"/>
            <a:chOff x="0" y="0"/>
            <a:chExt cx="2298284" cy="1227182"/>
          </a:xfrm>
        </p:grpSpPr>
        <p:pic>
          <p:nvPicPr>
            <p:cNvPr id="236" name="pasted-movie.png" descr="pasted-movie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127000" y="88900"/>
              <a:ext cx="2044283" cy="89698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37" name="pasted-movie.png" descr="pasted-movie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-1" y="0"/>
              <a:ext cx="2298285" cy="1227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41" name="pasted-movie.png"/>
          <p:cNvGrpSpPr/>
          <p:nvPr/>
        </p:nvGrpSpPr>
        <p:grpSpPr>
          <a:xfrm>
            <a:off x="22303687" y="12422439"/>
            <a:ext cx="1878818" cy="1341200"/>
            <a:chOff x="0" y="-1"/>
            <a:chExt cx="1878816" cy="1341199"/>
          </a:xfrm>
        </p:grpSpPr>
        <p:pic>
          <p:nvPicPr>
            <p:cNvPr id="239" name="pasted-movie.png" descr="pasted-movie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127000" y="88900"/>
              <a:ext cx="1624815" cy="101099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0" name="pasted-movie.png" descr="pasted-movie.png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-1" y="-2"/>
              <a:ext cx="1878817" cy="13412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42" name="GIIA"/>
          <p:cNvSpPr txBox="1"/>
          <p:nvPr/>
        </p:nvSpPr>
        <p:spPr>
          <a:xfrm>
            <a:off x="1884163" y="308992"/>
            <a:ext cx="1287781" cy="8084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/>
            <a:r>
              <a:t>GIIA</a:t>
            </a:r>
          </a:p>
        </p:txBody>
      </p:sp>
      <p:sp>
        <p:nvSpPr>
          <p:cNvPr id="243" name="Body Level One…"/>
          <p:cNvSpPr txBox="1"/>
          <p:nvPr>
            <p:ph type="body" sz="quarter" idx="1" hasCustomPrompt="1"/>
          </p:nvPr>
        </p:nvSpPr>
        <p:spPr>
          <a:xfrm>
            <a:off x="2430023" y="10675453"/>
            <a:ext cx="20200055" cy="6369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Attribution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4" name="Body Level One…"/>
          <p:cNvSpPr txBox="1"/>
          <p:nvPr>
            <p:ph type="body" sz="half" idx="21" hasCustomPrompt="1"/>
          </p:nvPr>
        </p:nvSpPr>
        <p:spPr>
          <a:xfrm>
            <a:off x="1753923" y="4939860"/>
            <a:ext cx="20876154" cy="3836282"/>
          </a:xfrm>
          <a:prstGeom prst="rect">
            <a:avLst/>
          </a:prstGeom>
        </p:spPr>
        <p:txBody>
          <a:bodyPr numCol="1" spcCol="38100"/>
          <a:lstStyle>
            <a:lvl1pPr marL="300875" indent="-131851">
              <a:spcBef>
                <a:spcPts val="0"/>
              </a:spcBef>
              <a:buSzTx/>
              <a:buNone/>
              <a:defRPr spc="-20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“Notable Quote”</a:t>
            </a:r>
          </a:p>
        </p:txBody>
      </p:sp>
      <p:sp>
        <p:nvSpPr>
          <p:cNvPr id="2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4" name="pasted-movie.png"/>
          <p:cNvGrpSpPr/>
          <p:nvPr/>
        </p:nvGrpSpPr>
        <p:grpSpPr>
          <a:xfrm>
            <a:off x="347158" y="-1983"/>
            <a:ext cx="1518389" cy="1430386"/>
            <a:chOff x="0" y="0"/>
            <a:chExt cx="1518388" cy="1430384"/>
          </a:xfrm>
        </p:grpSpPr>
        <p:pic>
          <p:nvPicPr>
            <p:cNvPr id="252" name="pasted-movie.png" descr="pasted-movi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1264388" cy="1100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53" name="pasted-movie.png" descr="pasted-movi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-1"/>
              <a:ext cx="1518390" cy="143038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57" name="pasted-movie.png"/>
          <p:cNvGrpSpPr/>
          <p:nvPr/>
        </p:nvGrpSpPr>
        <p:grpSpPr>
          <a:xfrm>
            <a:off x="22777819" y="99619"/>
            <a:ext cx="1497188" cy="1227183"/>
            <a:chOff x="-1" y="0"/>
            <a:chExt cx="1497187" cy="1227182"/>
          </a:xfrm>
        </p:grpSpPr>
        <p:pic>
          <p:nvPicPr>
            <p:cNvPr id="255" name="pasted-movie.png" descr="pasted-movie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000" y="88900"/>
              <a:ext cx="1243185" cy="89698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56" name="pasted-movie.png" descr="pasted-movie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-2" y="0"/>
              <a:ext cx="1497188" cy="1227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60" name="pasted-movie.png"/>
          <p:cNvGrpSpPr/>
          <p:nvPr/>
        </p:nvGrpSpPr>
        <p:grpSpPr>
          <a:xfrm>
            <a:off x="216813" y="12428646"/>
            <a:ext cx="2298285" cy="1227183"/>
            <a:chOff x="0" y="0"/>
            <a:chExt cx="2298284" cy="1227182"/>
          </a:xfrm>
        </p:grpSpPr>
        <p:pic>
          <p:nvPicPr>
            <p:cNvPr id="258" name="pasted-movie.png" descr="pasted-movie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127000" y="88900"/>
              <a:ext cx="2044283" cy="89698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59" name="pasted-movie.png" descr="pasted-movie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-1" y="0"/>
              <a:ext cx="2298285" cy="1227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63" name="pasted-movie.png"/>
          <p:cNvGrpSpPr/>
          <p:nvPr/>
        </p:nvGrpSpPr>
        <p:grpSpPr>
          <a:xfrm>
            <a:off x="22303687" y="12422439"/>
            <a:ext cx="1878818" cy="1341200"/>
            <a:chOff x="0" y="-1"/>
            <a:chExt cx="1878816" cy="1341199"/>
          </a:xfrm>
        </p:grpSpPr>
        <p:pic>
          <p:nvPicPr>
            <p:cNvPr id="261" name="pasted-movie.png" descr="pasted-movie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127000" y="88900"/>
              <a:ext cx="1624815" cy="101099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62" name="pasted-movie.png" descr="pasted-movie.png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-1" y="-2"/>
              <a:ext cx="1878817" cy="13412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64" name="GIIA"/>
          <p:cNvSpPr txBox="1"/>
          <p:nvPr/>
        </p:nvSpPr>
        <p:spPr>
          <a:xfrm>
            <a:off x="1884163" y="308992"/>
            <a:ext cx="1287781" cy="8084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/>
            <a:r>
              <a:t>GIIA</a:t>
            </a:r>
          </a:p>
        </p:txBody>
      </p:sp>
      <p:sp>
        <p:nvSpPr>
          <p:cNvPr id="265" name="Low-angle exterior view of a modern building facade covered with aluminium discs under a clear, blue sky"/>
          <p:cNvSpPr/>
          <p:nvPr>
            <p:ph type="pic" sz="quarter" idx="21"/>
          </p:nvPr>
        </p:nvSpPr>
        <p:spPr>
          <a:xfrm>
            <a:off x="15417800" y="1270000"/>
            <a:ext cx="8144934" cy="54102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266" name="Low-angle view of a modern, curved building under a cloudy sky"/>
          <p:cNvSpPr/>
          <p:nvPr>
            <p:ph type="pic" sz="quarter" idx="22"/>
          </p:nvPr>
        </p:nvSpPr>
        <p:spPr>
          <a:xfrm>
            <a:off x="15443200" y="7086600"/>
            <a:ext cx="8138580" cy="54229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267" name="View from inside a modern white building with glass panels, looking up to a bright, partly cloudy sky"/>
          <p:cNvSpPr/>
          <p:nvPr>
            <p:ph type="pic" idx="23"/>
          </p:nvPr>
        </p:nvSpPr>
        <p:spPr>
          <a:xfrm>
            <a:off x="-124636" y="1270000"/>
            <a:ext cx="16840171" cy="1124371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2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hoto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Low-angle view of the Azadi Tower in Tehran, Iran against a clear, bright sky"/>
          <p:cNvSpPr/>
          <p:nvPr>
            <p:ph type="pic" idx="21"/>
          </p:nvPr>
        </p:nvSpPr>
        <p:spPr>
          <a:xfrm>
            <a:off x="0" y="-1282700"/>
            <a:ext cx="24384000" cy="162814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27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bg>
      <p:bgPr>
        <a:blipFill rotWithShape="1">
          <a:blip r:embed="rId2"/>
          <a:srcRect l="0" t="0" r="0" b="0"/>
          <a:tile tx="0" ty="0" sx="100000" sy="100000" flip="none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5" name="pasted-movie.png"/>
          <p:cNvGrpSpPr/>
          <p:nvPr/>
        </p:nvGrpSpPr>
        <p:grpSpPr>
          <a:xfrm>
            <a:off x="22777819" y="99619"/>
            <a:ext cx="1497188" cy="1227183"/>
            <a:chOff x="-1" y="0"/>
            <a:chExt cx="1497187" cy="1227182"/>
          </a:xfrm>
        </p:grpSpPr>
        <p:pic>
          <p:nvPicPr>
            <p:cNvPr id="283" name="pasted-movie.png" descr="pasted-movi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27000" y="88900"/>
              <a:ext cx="1243185" cy="89698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84" name="pasted-movie.png" descr="pasted-movie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2" y="0"/>
              <a:ext cx="1497188" cy="1227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88" name="pasted-movie.png"/>
          <p:cNvGrpSpPr/>
          <p:nvPr/>
        </p:nvGrpSpPr>
        <p:grpSpPr>
          <a:xfrm>
            <a:off x="216813" y="12428646"/>
            <a:ext cx="2298285" cy="1227183"/>
            <a:chOff x="0" y="0"/>
            <a:chExt cx="2298284" cy="1227182"/>
          </a:xfrm>
        </p:grpSpPr>
        <p:pic>
          <p:nvPicPr>
            <p:cNvPr id="286" name="pasted-movie.png" descr="pasted-movie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27000" y="88900"/>
              <a:ext cx="2044283" cy="89698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87" name="pasted-movie.png" descr="pasted-movie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-1" y="0"/>
              <a:ext cx="2298285" cy="1227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91" name="pasted-movie.png"/>
          <p:cNvGrpSpPr/>
          <p:nvPr/>
        </p:nvGrpSpPr>
        <p:grpSpPr>
          <a:xfrm>
            <a:off x="22303687" y="12422439"/>
            <a:ext cx="1878818" cy="1341200"/>
            <a:chOff x="0" y="-1"/>
            <a:chExt cx="1878816" cy="1341199"/>
          </a:xfrm>
        </p:grpSpPr>
        <p:pic>
          <p:nvPicPr>
            <p:cNvPr id="289" name="pasted-movie.png" descr="pasted-movie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127000" y="88900"/>
              <a:ext cx="1624815" cy="101099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90" name="pasted-movie.png" descr="pasted-movie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-1" y="-2"/>
              <a:ext cx="1878817" cy="13412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94" name="pasted-movie.png"/>
          <p:cNvGrpSpPr/>
          <p:nvPr/>
        </p:nvGrpSpPr>
        <p:grpSpPr>
          <a:xfrm>
            <a:off x="-55687" y="-1983"/>
            <a:ext cx="1518389" cy="1430386"/>
            <a:chOff x="0" y="0"/>
            <a:chExt cx="1518388" cy="1430384"/>
          </a:xfrm>
        </p:grpSpPr>
        <p:pic>
          <p:nvPicPr>
            <p:cNvPr id="292" name="pasted-movie.png" descr="pasted-movie.png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127000" y="88900"/>
              <a:ext cx="1264388" cy="1100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93" name="pasted-movie.png" descr="pasted-movie.png"/>
            <p:cNvPicPr>
              <a:picLocks noChangeAspect="1"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-1" y="-1"/>
              <a:ext cx="1518390" cy="143038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97" name="pasted-movie.png"/>
          <p:cNvGrpSpPr/>
          <p:nvPr/>
        </p:nvGrpSpPr>
        <p:grpSpPr>
          <a:xfrm>
            <a:off x="21514115" y="99619"/>
            <a:ext cx="2760892" cy="2262989"/>
            <a:chOff x="-1" y="0"/>
            <a:chExt cx="2760890" cy="2262988"/>
          </a:xfrm>
        </p:grpSpPr>
        <p:pic>
          <p:nvPicPr>
            <p:cNvPr id="295" name="pasted-movie.png" descr="pasted-movi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234194" y="163936"/>
              <a:ext cx="2292498" cy="165408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96" name="pasted-movie.png" descr="pasted-movie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2" y="0"/>
              <a:ext cx="2760891" cy="22629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00" name="pasted-movie.png"/>
          <p:cNvGrpSpPr/>
          <p:nvPr/>
        </p:nvGrpSpPr>
        <p:grpSpPr>
          <a:xfrm>
            <a:off x="216813" y="12428646"/>
            <a:ext cx="2298285" cy="1227183"/>
            <a:chOff x="0" y="0"/>
            <a:chExt cx="2298284" cy="1227182"/>
          </a:xfrm>
        </p:grpSpPr>
        <p:pic>
          <p:nvPicPr>
            <p:cNvPr id="298" name="pasted-movie.png" descr="pasted-movie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27000" y="88900"/>
              <a:ext cx="2044283" cy="89698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99" name="pasted-movie.png" descr="pasted-movie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-1" y="0"/>
              <a:ext cx="2298285" cy="1227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03" name="pasted-movie.png"/>
          <p:cNvGrpSpPr/>
          <p:nvPr/>
        </p:nvGrpSpPr>
        <p:grpSpPr>
          <a:xfrm>
            <a:off x="10123535" y="42609"/>
            <a:ext cx="1878818" cy="1341201"/>
            <a:chOff x="0" y="-1"/>
            <a:chExt cx="1878816" cy="1341199"/>
          </a:xfrm>
        </p:grpSpPr>
        <p:pic>
          <p:nvPicPr>
            <p:cNvPr id="301" name="pasted-movie.png" descr="pasted-movie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127000" y="88900"/>
              <a:ext cx="1624815" cy="101099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02" name="pasted-movie.png" descr="pasted-movie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-1" y="-2"/>
              <a:ext cx="1878817" cy="13412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304" name="Immagine 6" descr="Immagine 6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21942584" y="10400383"/>
            <a:ext cx="2210411" cy="3315617"/>
          </a:xfrm>
          <a:prstGeom prst="rect">
            <a:avLst/>
          </a:prstGeom>
          <a:ln w="12700">
            <a:miter lim="400000"/>
          </a:ln>
        </p:spPr>
      </p:pic>
      <p:sp>
        <p:nvSpPr>
          <p:cNvPr id="305" name="International AI Day…"/>
          <p:cNvSpPr txBox="1"/>
          <p:nvPr/>
        </p:nvSpPr>
        <p:spPr>
          <a:xfrm>
            <a:off x="1456346" y="55465"/>
            <a:ext cx="4658886" cy="187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1828357">
              <a:lnSpc>
                <a:spcPct val="100000"/>
              </a:lnSpc>
              <a:spcBef>
                <a:spcPts val="0"/>
              </a:spcBef>
              <a:defRPr b="1" sz="2900">
                <a:solidFill>
                  <a:srgbClr val="FFC000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International AI Day </a:t>
            </a:r>
          </a:p>
          <a:p>
            <a:pPr defTabSz="1828357">
              <a:lnSpc>
                <a:spcPct val="100000"/>
              </a:lnSpc>
              <a:spcBef>
                <a:spcPts val="0"/>
              </a:spcBef>
              <a:defRPr b="1" sz="2900">
                <a:solidFill>
                  <a:srgbClr val="FFC000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July 4th</a:t>
            </a:r>
            <a:br/>
            <a:r>
              <a:rPr b="0" i="1">
                <a:solidFill>
                  <a:srgbClr val="FFFFFF"/>
                </a:solidFill>
              </a:rPr>
              <a:t>Accendere il futuro, insieme</a:t>
            </a:r>
          </a:p>
        </p:txBody>
      </p:sp>
      <p:sp>
        <p:nvSpPr>
          <p:cNvPr id="30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Diapositiva titolo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Title Text"/>
          <p:cNvSpPr txBox="1"/>
          <p:nvPr>
            <p:ph type="title"/>
          </p:nvPr>
        </p:nvSpPr>
        <p:spPr>
          <a:xfrm>
            <a:off x="3048000" y="2244725"/>
            <a:ext cx="18288000" cy="4775201"/>
          </a:xfrm>
          <a:prstGeom prst="rect">
            <a:avLst/>
          </a:prstGeom>
        </p:spPr>
        <p:txBody>
          <a:bodyPr lIns="91439" tIns="91439" rIns="91439" bIns="91439" anchor="b"/>
          <a:lstStyle>
            <a:lvl1pPr algn="ctr" defTabSz="1828800">
              <a:lnSpc>
                <a:spcPct val="90000"/>
              </a:lnSpc>
              <a:defRPr b="0" spc="0" sz="12000">
                <a:latin typeface="Aptos Display"/>
                <a:ea typeface="Aptos Display"/>
                <a:cs typeface="Aptos Display"/>
                <a:sym typeface="Aptos Display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314" name="Body Level One…"/>
          <p:cNvSpPr txBox="1"/>
          <p:nvPr>
            <p:ph type="body" sz="quarter" idx="1"/>
          </p:nvPr>
        </p:nvSpPr>
        <p:spPr>
          <a:xfrm>
            <a:off x="3048000" y="7204075"/>
            <a:ext cx="18288000" cy="3311525"/>
          </a:xfrm>
          <a:prstGeom prst="rect">
            <a:avLst/>
          </a:prstGeom>
        </p:spPr>
        <p:txBody>
          <a:bodyPr lIns="91439" tIns="91439" rIns="91439" bIns="91439" numCol="1" spcCol="38100"/>
          <a:lstStyle>
            <a:lvl1pPr marL="0" indent="0" algn="ctr" defTabSz="1828800">
              <a:spcBef>
                <a:spcPts val="2000"/>
              </a:spcBef>
              <a:buSzTx/>
              <a:buNone/>
              <a:defRPr>
                <a:latin typeface="Aptos"/>
                <a:ea typeface="Aptos"/>
                <a:cs typeface="Aptos"/>
                <a:sym typeface="Aptos"/>
              </a:defRPr>
            </a:lvl1pPr>
            <a:lvl2pPr marL="0" indent="457200" algn="ctr" defTabSz="1828800">
              <a:spcBef>
                <a:spcPts val="2000"/>
              </a:spcBef>
              <a:buSzTx/>
              <a:buNone/>
              <a:defRPr>
                <a:latin typeface="Aptos"/>
                <a:ea typeface="Aptos"/>
                <a:cs typeface="Aptos"/>
                <a:sym typeface="Aptos"/>
              </a:defRPr>
            </a:lvl2pPr>
            <a:lvl3pPr marL="0" indent="914400" algn="ctr" defTabSz="1828800">
              <a:spcBef>
                <a:spcPts val="2000"/>
              </a:spcBef>
              <a:buSzTx/>
              <a:buNone/>
              <a:defRPr>
                <a:latin typeface="Aptos"/>
                <a:ea typeface="Aptos"/>
                <a:cs typeface="Aptos"/>
                <a:sym typeface="Aptos"/>
              </a:defRPr>
            </a:lvl3pPr>
            <a:lvl4pPr marL="0" indent="1371600" algn="ctr" defTabSz="1828800">
              <a:spcBef>
                <a:spcPts val="2000"/>
              </a:spcBef>
              <a:buSzTx/>
              <a:buNone/>
              <a:defRPr>
                <a:latin typeface="Aptos"/>
                <a:ea typeface="Aptos"/>
                <a:cs typeface="Aptos"/>
                <a:sym typeface="Aptos"/>
              </a:defRPr>
            </a:lvl4pPr>
            <a:lvl5pPr marL="0" indent="1828800" algn="ctr" defTabSz="1828800">
              <a:spcBef>
                <a:spcPts val="2000"/>
              </a:spcBef>
              <a:buSzTx/>
              <a:buNone/>
              <a:defRPr>
                <a:latin typeface="Aptos"/>
                <a:ea typeface="Aptos"/>
                <a:cs typeface="Aptos"/>
                <a:sym typeface="Aptos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5" name="Slide Number"/>
          <p:cNvSpPr txBox="1"/>
          <p:nvPr>
            <p:ph type="sldNum" sz="quarter" idx="2"/>
          </p:nvPr>
        </p:nvSpPr>
        <p:spPr>
          <a:xfrm>
            <a:off x="22172989" y="12802235"/>
            <a:ext cx="534611" cy="551181"/>
          </a:xfrm>
          <a:prstGeom prst="rect">
            <a:avLst/>
          </a:prstGeom>
        </p:spPr>
        <p:txBody>
          <a:bodyPr lIns="91439" tIns="91439" rIns="91439" bIns="91439" anchor="ctr"/>
          <a:lstStyle>
            <a:lvl1pPr algn="r" defTabSz="1828800">
              <a:defRPr sz="2400">
                <a:solidFill>
                  <a:srgbClr val="757575"/>
                </a:solidFill>
                <a:latin typeface="Aptos"/>
                <a:ea typeface="Aptos"/>
                <a:cs typeface="Aptos"/>
                <a:sym typeface="Apto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bg>
      <p:bgPr>
        <a:blipFill rotWithShape="1">
          <a:blip r:embed="rId2"/>
          <a:srcRect l="0" t="0" r="0" b="0"/>
          <a:tile tx="0" ty="0" sx="100000" sy="100000" flip="none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4" name="pasted-movie.png"/>
          <p:cNvGrpSpPr/>
          <p:nvPr/>
        </p:nvGrpSpPr>
        <p:grpSpPr>
          <a:xfrm>
            <a:off x="-55687" y="-1983"/>
            <a:ext cx="1518389" cy="1430386"/>
            <a:chOff x="0" y="0"/>
            <a:chExt cx="1518388" cy="1430384"/>
          </a:xfrm>
        </p:grpSpPr>
        <p:pic>
          <p:nvPicPr>
            <p:cNvPr id="322" name="pasted-movie.png" descr="pasted-movi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27000" y="88900"/>
              <a:ext cx="1264388" cy="1100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23" name="pasted-movie.png" descr="pasted-movie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1" y="-1"/>
              <a:ext cx="1518390" cy="143038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27" name="pasted-movie.png"/>
          <p:cNvGrpSpPr/>
          <p:nvPr/>
        </p:nvGrpSpPr>
        <p:grpSpPr>
          <a:xfrm>
            <a:off x="21052562" y="99619"/>
            <a:ext cx="3222445" cy="2641306"/>
            <a:chOff x="-2" y="0"/>
            <a:chExt cx="3222444" cy="2641305"/>
          </a:xfrm>
        </p:grpSpPr>
        <p:pic>
          <p:nvPicPr>
            <p:cNvPr id="325" name="pasted-movie.png" descr="pasted-movie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73346" y="191342"/>
              <a:ext cx="2675748" cy="19306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26" name="pasted-movie.png" descr="pasted-movie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-3" y="0"/>
              <a:ext cx="3222446" cy="26413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30" name="pasted-movie.png"/>
          <p:cNvGrpSpPr/>
          <p:nvPr/>
        </p:nvGrpSpPr>
        <p:grpSpPr>
          <a:xfrm>
            <a:off x="216813" y="12428646"/>
            <a:ext cx="2298285" cy="1227183"/>
            <a:chOff x="0" y="0"/>
            <a:chExt cx="2298284" cy="1227182"/>
          </a:xfrm>
        </p:grpSpPr>
        <p:pic>
          <p:nvPicPr>
            <p:cNvPr id="328" name="pasted-movie.png" descr="pasted-movie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127000" y="88900"/>
              <a:ext cx="2044283" cy="89698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29" name="pasted-movie.png" descr="pasted-movie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-1" y="0"/>
              <a:ext cx="2298285" cy="1227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33" name="pasted-movie.png"/>
          <p:cNvGrpSpPr/>
          <p:nvPr/>
        </p:nvGrpSpPr>
        <p:grpSpPr>
          <a:xfrm>
            <a:off x="10123535" y="42609"/>
            <a:ext cx="1878818" cy="1341201"/>
            <a:chOff x="0" y="-1"/>
            <a:chExt cx="1878816" cy="1341199"/>
          </a:xfrm>
        </p:grpSpPr>
        <p:pic>
          <p:nvPicPr>
            <p:cNvPr id="331" name="pasted-movie.png" descr="pasted-movie.png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127000" y="88900"/>
              <a:ext cx="1624815" cy="101099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32" name="pasted-movie.png" descr="pasted-movie.png"/>
            <p:cNvPicPr>
              <a:picLocks noChangeAspect="1"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-1" y="-2"/>
              <a:ext cx="1878817" cy="13412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334" name="Immagine 6" descr="Immagine 6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21942584" y="10400383"/>
            <a:ext cx="2210411" cy="3315617"/>
          </a:xfrm>
          <a:prstGeom prst="rect">
            <a:avLst/>
          </a:prstGeom>
          <a:ln w="12700">
            <a:miter lim="400000"/>
          </a:ln>
        </p:spPr>
      </p:pic>
      <p:sp>
        <p:nvSpPr>
          <p:cNvPr id="335" name="International AI Day…"/>
          <p:cNvSpPr txBox="1"/>
          <p:nvPr/>
        </p:nvSpPr>
        <p:spPr>
          <a:xfrm>
            <a:off x="1480043" y="-39322"/>
            <a:ext cx="4658886" cy="187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1828357">
              <a:lnSpc>
                <a:spcPct val="100000"/>
              </a:lnSpc>
              <a:spcBef>
                <a:spcPts val="0"/>
              </a:spcBef>
              <a:defRPr b="1" sz="2900">
                <a:solidFill>
                  <a:srgbClr val="FFC000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International AI Day </a:t>
            </a:r>
          </a:p>
          <a:p>
            <a:pPr defTabSz="1828357">
              <a:lnSpc>
                <a:spcPct val="100000"/>
              </a:lnSpc>
              <a:spcBef>
                <a:spcPts val="0"/>
              </a:spcBef>
              <a:defRPr b="1" sz="2900">
                <a:solidFill>
                  <a:srgbClr val="FFC000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July 4th</a:t>
            </a:r>
            <a:br/>
            <a:r>
              <a:rPr b="0" i="1">
                <a:solidFill>
                  <a:srgbClr val="FFFFFF"/>
                </a:solidFill>
              </a:rPr>
              <a:t>Accendere il futuro, insieme</a:t>
            </a:r>
          </a:p>
        </p:txBody>
      </p:sp>
      <p:sp>
        <p:nvSpPr>
          <p:cNvPr id="33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&amp; Photo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View from inside a stone structure, looking out towards stairs and a clear, blue sky"/>
          <p:cNvSpPr/>
          <p:nvPr>
            <p:ph type="pic" idx="21"/>
          </p:nvPr>
        </p:nvSpPr>
        <p:spPr>
          <a:xfrm>
            <a:off x="0" y="-1270000"/>
            <a:ext cx="24384000" cy="16272934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39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40" name="Body Level One…"/>
          <p:cNvSpPr txBox="1"/>
          <p:nvPr>
            <p:ph type="body" sz="quarter" idx="1" hasCustomPrompt="1"/>
          </p:nvPr>
        </p:nvSpPr>
        <p:spPr>
          <a:xfrm>
            <a:off x="1207690" y="1106137"/>
            <a:ext cx="21968621" cy="6369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Author and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1" name="Body Level One…"/>
          <p:cNvSpPr txBox="1"/>
          <p:nvPr>
            <p:ph type="body" sz="quarter" idx="22" hasCustomPrompt="1"/>
          </p:nvPr>
        </p:nvSpPr>
        <p:spPr>
          <a:xfrm>
            <a:off x="1206500" y="11609909"/>
            <a:ext cx="21971000" cy="1116954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Presentation Subtitle</a:t>
            </a:r>
          </a:p>
        </p:txBody>
      </p:sp>
      <p:sp>
        <p:nvSpPr>
          <p:cNvPr id="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A modern white building with glass panels against a clear, blue sky"/>
          <p:cNvSpPr/>
          <p:nvPr>
            <p:ph type="pic" idx="21"/>
          </p:nvPr>
        </p:nvSpPr>
        <p:spPr>
          <a:xfrm>
            <a:off x="9271000" y="1270000"/>
            <a:ext cx="16764000" cy="111760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50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4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51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2" name="Slide Number"/>
          <p:cNvSpPr txBox="1"/>
          <p:nvPr>
            <p:ph type="sldNum" sz="quarter" idx="2"/>
          </p:nvPr>
        </p:nvSpPr>
        <p:spPr>
          <a:xfrm>
            <a:off x="12001500" y="13085233"/>
            <a:ext cx="368504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pasted-movie.png"/>
          <p:cNvGrpSpPr/>
          <p:nvPr/>
        </p:nvGrpSpPr>
        <p:grpSpPr>
          <a:xfrm>
            <a:off x="347158" y="-1983"/>
            <a:ext cx="1518389" cy="1430386"/>
            <a:chOff x="0" y="0"/>
            <a:chExt cx="1518388" cy="1430384"/>
          </a:xfrm>
        </p:grpSpPr>
        <p:pic>
          <p:nvPicPr>
            <p:cNvPr id="59" name="pasted-movie.png" descr="pasted-movi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1264388" cy="1100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0" name="pasted-movie.png" descr="pasted-movi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-1"/>
              <a:ext cx="1518390" cy="143038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64" name="pasted-movie.png"/>
          <p:cNvGrpSpPr/>
          <p:nvPr/>
        </p:nvGrpSpPr>
        <p:grpSpPr>
          <a:xfrm>
            <a:off x="22777819" y="99619"/>
            <a:ext cx="1497188" cy="1227183"/>
            <a:chOff x="-1" y="0"/>
            <a:chExt cx="1497187" cy="1227182"/>
          </a:xfrm>
        </p:grpSpPr>
        <p:pic>
          <p:nvPicPr>
            <p:cNvPr id="62" name="pasted-movie.png" descr="pasted-movie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000" y="88900"/>
              <a:ext cx="1243185" cy="89698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3" name="pasted-movie.png" descr="pasted-movie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-2" y="0"/>
              <a:ext cx="1497188" cy="1227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67" name="pasted-movie.png"/>
          <p:cNvGrpSpPr/>
          <p:nvPr/>
        </p:nvGrpSpPr>
        <p:grpSpPr>
          <a:xfrm>
            <a:off x="216813" y="12428646"/>
            <a:ext cx="2298285" cy="1227183"/>
            <a:chOff x="0" y="0"/>
            <a:chExt cx="2298284" cy="1227182"/>
          </a:xfrm>
        </p:grpSpPr>
        <p:pic>
          <p:nvPicPr>
            <p:cNvPr id="65" name="pasted-movie.png" descr="pasted-movie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127000" y="88900"/>
              <a:ext cx="2044283" cy="89698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6" name="pasted-movie.png" descr="pasted-movie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-1" y="0"/>
              <a:ext cx="2298285" cy="1227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70" name="pasted-movie.png"/>
          <p:cNvGrpSpPr/>
          <p:nvPr/>
        </p:nvGrpSpPr>
        <p:grpSpPr>
          <a:xfrm>
            <a:off x="22303687" y="12422439"/>
            <a:ext cx="1878818" cy="1341200"/>
            <a:chOff x="0" y="-1"/>
            <a:chExt cx="1878816" cy="1341199"/>
          </a:xfrm>
        </p:grpSpPr>
        <p:pic>
          <p:nvPicPr>
            <p:cNvPr id="68" name="pasted-movie.png" descr="pasted-movie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127000" y="88900"/>
              <a:ext cx="1624815" cy="101099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9" name="pasted-movie.png" descr="pasted-movie.png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-1" y="-2"/>
              <a:ext cx="1878817" cy="13412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71" name="GIIA"/>
          <p:cNvSpPr txBox="1"/>
          <p:nvPr/>
        </p:nvSpPr>
        <p:spPr>
          <a:xfrm>
            <a:off x="1884163" y="308992"/>
            <a:ext cx="1287781" cy="8084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/>
            <a:r>
              <a:t>GIIA</a:t>
            </a:r>
          </a:p>
        </p:txBody>
      </p:sp>
      <p:sp>
        <p:nvSpPr>
          <p:cNvPr id="72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3164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3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21971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Body Level One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/>
          <a:p>
            <a:pPr/>
            <a:r>
              <a:t>Slide bullet text</a:t>
            </a:r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pasted-movie.png"/>
          <p:cNvGrpSpPr/>
          <p:nvPr/>
        </p:nvGrpSpPr>
        <p:grpSpPr>
          <a:xfrm>
            <a:off x="347158" y="-1983"/>
            <a:ext cx="1518389" cy="1430386"/>
            <a:chOff x="0" y="0"/>
            <a:chExt cx="1518388" cy="1430384"/>
          </a:xfrm>
        </p:grpSpPr>
        <p:pic>
          <p:nvPicPr>
            <p:cNvPr id="90" name="pasted-movie.png" descr="pasted-movi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1264388" cy="1100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1" name="pasted-movie.png" descr="pasted-movi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-1"/>
              <a:ext cx="1518390" cy="143038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95" name="pasted-movie.png"/>
          <p:cNvGrpSpPr/>
          <p:nvPr/>
        </p:nvGrpSpPr>
        <p:grpSpPr>
          <a:xfrm>
            <a:off x="22777819" y="99619"/>
            <a:ext cx="1497188" cy="1227183"/>
            <a:chOff x="-1" y="0"/>
            <a:chExt cx="1497187" cy="1227182"/>
          </a:xfrm>
        </p:grpSpPr>
        <p:pic>
          <p:nvPicPr>
            <p:cNvPr id="93" name="pasted-movie.png" descr="pasted-movie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000" y="88900"/>
              <a:ext cx="1243185" cy="89698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4" name="pasted-movie.png" descr="pasted-movie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-2" y="0"/>
              <a:ext cx="1497188" cy="1227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98" name="pasted-movie.png"/>
          <p:cNvGrpSpPr/>
          <p:nvPr/>
        </p:nvGrpSpPr>
        <p:grpSpPr>
          <a:xfrm>
            <a:off x="216813" y="12428646"/>
            <a:ext cx="2298285" cy="1227183"/>
            <a:chOff x="0" y="0"/>
            <a:chExt cx="2298284" cy="1227182"/>
          </a:xfrm>
        </p:grpSpPr>
        <p:pic>
          <p:nvPicPr>
            <p:cNvPr id="96" name="pasted-movie.png" descr="pasted-movie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127000" y="88900"/>
              <a:ext cx="2044283" cy="89698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7" name="pasted-movie.png" descr="pasted-movie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-1" y="0"/>
              <a:ext cx="2298285" cy="1227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01" name="pasted-movie.png"/>
          <p:cNvGrpSpPr/>
          <p:nvPr/>
        </p:nvGrpSpPr>
        <p:grpSpPr>
          <a:xfrm>
            <a:off x="22303687" y="12422439"/>
            <a:ext cx="1878818" cy="1341200"/>
            <a:chOff x="0" y="-1"/>
            <a:chExt cx="1878816" cy="1341199"/>
          </a:xfrm>
        </p:grpSpPr>
        <p:pic>
          <p:nvPicPr>
            <p:cNvPr id="99" name="pasted-movie.png" descr="pasted-movie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127000" y="88900"/>
              <a:ext cx="1624815" cy="101099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00" name="pasted-movie.png" descr="pasted-movie.png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-1" y="-2"/>
              <a:ext cx="1878817" cy="13412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02" name="GIIA"/>
          <p:cNvSpPr txBox="1"/>
          <p:nvPr/>
        </p:nvSpPr>
        <p:spPr>
          <a:xfrm>
            <a:off x="1884163" y="308992"/>
            <a:ext cx="1287781" cy="8084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/>
            <a:r>
              <a:t>GIIA</a:t>
            </a:r>
          </a:p>
        </p:txBody>
      </p:sp>
      <p:sp>
        <p:nvSpPr>
          <p:cNvPr id="103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9779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4" name="Body Level One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1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Slide bullet text</a:t>
            </a:r>
          </a:p>
        </p:txBody>
      </p:sp>
      <p:sp>
        <p:nvSpPr>
          <p:cNvPr id="105" name="Small section of a modern shell bridge in Qingdao, Shandong, China with a partly cloudy sky above"/>
          <p:cNvSpPr/>
          <p:nvPr>
            <p:ph type="pic" idx="22"/>
          </p:nvPr>
        </p:nvSpPr>
        <p:spPr>
          <a:xfrm>
            <a:off x="9271000" y="1263846"/>
            <a:ext cx="16773843" cy="11188208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06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9779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5" name="Body Level One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1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Slide bullet text</a:t>
            </a:r>
          </a:p>
        </p:txBody>
      </p:sp>
      <p:sp>
        <p:nvSpPr>
          <p:cNvPr id="116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1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9779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5" name="Body Level One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1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Slide bullet text</a:t>
            </a:r>
          </a:p>
        </p:txBody>
      </p:sp>
      <p:sp>
        <p:nvSpPr>
          <p:cNvPr id="126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2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pasted-movie.png"/>
          <p:cNvGrpSpPr/>
          <p:nvPr/>
        </p:nvGrpSpPr>
        <p:grpSpPr>
          <a:xfrm>
            <a:off x="347158" y="-1983"/>
            <a:ext cx="1518389" cy="1430386"/>
            <a:chOff x="0" y="0"/>
            <a:chExt cx="1518388" cy="1430384"/>
          </a:xfrm>
        </p:grpSpPr>
        <p:pic>
          <p:nvPicPr>
            <p:cNvPr id="134" name="pasted-movie.png" descr="pasted-movi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1264388" cy="1100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5" name="pasted-movie.png" descr="pasted-movi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-1"/>
              <a:ext cx="1518390" cy="143038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39" name="pasted-movie.png"/>
          <p:cNvGrpSpPr/>
          <p:nvPr/>
        </p:nvGrpSpPr>
        <p:grpSpPr>
          <a:xfrm>
            <a:off x="22777819" y="99619"/>
            <a:ext cx="1497188" cy="1227183"/>
            <a:chOff x="-1" y="0"/>
            <a:chExt cx="1497187" cy="1227182"/>
          </a:xfrm>
        </p:grpSpPr>
        <p:pic>
          <p:nvPicPr>
            <p:cNvPr id="137" name="pasted-movie.png" descr="pasted-movie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000" y="88900"/>
              <a:ext cx="1243185" cy="89698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8" name="pasted-movie.png" descr="pasted-movie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-2" y="0"/>
              <a:ext cx="1497188" cy="1227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42" name="pasted-movie.png"/>
          <p:cNvGrpSpPr/>
          <p:nvPr/>
        </p:nvGrpSpPr>
        <p:grpSpPr>
          <a:xfrm>
            <a:off x="216813" y="12428646"/>
            <a:ext cx="2298285" cy="1227183"/>
            <a:chOff x="0" y="0"/>
            <a:chExt cx="2298284" cy="1227182"/>
          </a:xfrm>
        </p:grpSpPr>
        <p:pic>
          <p:nvPicPr>
            <p:cNvPr id="140" name="pasted-movie.png" descr="pasted-movie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127000" y="88900"/>
              <a:ext cx="2044283" cy="89698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1" name="pasted-movie.png" descr="pasted-movie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-1" y="0"/>
              <a:ext cx="2298285" cy="1227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45" name="pasted-movie.png"/>
          <p:cNvGrpSpPr/>
          <p:nvPr/>
        </p:nvGrpSpPr>
        <p:grpSpPr>
          <a:xfrm>
            <a:off x="22303687" y="12422439"/>
            <a:ext cx="1878818" cy="1341200"/>
            <a:chOff x="0" y="-1"/>
            <a:chExt cx="1878816" cy="1341199"/>
          </a:xfrm>
        </p:grpSpPr>
        <p:pic>
          <p:nvPicPr>
            <p:cNvPr id="143" name="pasted-movie.png" descr="pasted-movie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127000" y="88900"/>
              <a:ext cx="1624815" cy="101099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4" name="pasted-movie.png" descr="pasted-movie.png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-1" y="-2"/>
              <a:ext cx="1878817" cy="13412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46" name="GIIA"/>
          <p:cNvSpPr txBox="1"/>
          <p:nvPr/>
        </p:nvSpPr>
        <p:spPr>
          <a:xfrm>
            <a:off x="1884163" y="308992"/>
            <a:ext cx="1287781" cy="8084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/>
            <a:r>
              <a:t>GIIA</a:t>
            </a:r>
          </a:p>
        </p:txBody>
      </p:sp>
      <p:sp>
        <p:nvSpPr>
          <p:cNvPr id="147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5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148" name="Slide Number"/>
          <p:cNvSpPr txBox="1"/>
          <p:nvPr>
            <p:ph type="sldNum" sz="quarter" idx="2"/>
          </p:nvPr>
        </p:nvSpPr>
        <p:spPr>
          <a:xfrm>
            <a:off x="12001500" y="13085233"/>
            <a:ext cx="368504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slideLayout" Target="../slideLayouts/slideLayout1.xml"/><Relationship Id="rId12" Type="http://schemas.openxmlformats.org/officeDocument/2006/relationships/slideLayout" Target="../slideLayouts/slideLayout2.xml"/><Relationship Id="rId13" Type="http://schemas.openxmlformats.org/officeDocument/2006/relationships/slideLayout" Target="../slideLayouts/slideLayout3.xml"/><Relationship Id="rId14" Type="http://schemas.openxmlformats.org/officeDocument/2006/relationships/slideLayout" Target="../slideLayouts/slideLayout4.xml"/><Relationship Id="rId15" Type="http://schemas.openxmlformats.org/officeDocument/2006/relationships/slideLayout" Target="../slideLayouts/slideLayout5.xml"/><Relationship Id="rId16" Type="http://schemas.openxmlformats.org/officeDocument/2006/relationships/slideLayout" Target="../slideLayouts/slideLayout6.xml"/><Relationship Id="rId17" Type="http://schemas.openxmlformats.org/officeDocument/2006/relationships/slideLayout" Target="../slideLayouts/slideLayout7.xml"/><Relationship Id="rId18" Type="http://schemas.openxmlformats.org/officeDocument/2006/relationships/slideLayout" Target="../slideLayouts/slideLayout8.xml"/><Relationship Id="rId1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11.xml"/><Relationship Id="rId22" Type="http://schemas.openxmlformats.org/officeDocument/2006/relationships/slideLayout" Target="../slideLayouts/slideLayout12.xml"/><Relationship Id="rId23" Type="http://schemas.openxmlformats.org/officeDocument/2006/relationships/slideLayout" Target="../slideLayouts/slideLayout13.xml"/><Relationship Id="rId24" Type="http://schemas.openxmlformats.org/officeDocument/2006/relationships/slideLayout" Target="../slideLayouts/slideLayout14.xml"/><Relationship Id="rId25" Type="http://schemas.openxmlformats.org/officeDocument/2006/relationships/slideLayout" Target="../slideLayouts/slideLayout15.xml"/><Relationship Id="rId26" Type="http://schemas.openxmlformats.org/officeDocument/2006/relationships/slideLayout" Target="../slideLayouts/slideLayout16.xml"/><Relationship Id="rId27" Type="http://schemas.openxmlformats.org/officeDocument/2006/relationships/slideLayout" Target="../slideLayouts/slideLayout17.xml"/><Relationship Id="rId28" Type="http://schemas.openxmlformats.org/officeDocument/2006/relationships/slideLayout" Target="../slideLayouts/slideLayout18.xml"/><Relationship Id="rId29" Type="http://schemas.openxmlformats.org/officeDocument/2006/relationships/slideLayout" Target="../slideLayouts/slideLayout1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sted-movie.png"/>
          <p:cNvGrpSpPr/>
          <p:nvPr/>
        </p:nvGrpSpPr>
        <p:grpSpPr>
          <a:xfrm>
            <a:off x="347158" y="-1983"/>
            <a:ext cx="1518389" cy="1430386"/>
            <a:chOff x="0" y="0"/>
            <a:chExt cx="1518388" cy="1430384"/>
          </a:xfrm>
        </p:grpSpPr>
        <p:pic>
          <p:nvPicPr>
            <p:cNvPr id="2" name="pasted-movie.png" descr="pasted-movi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27000" y="88900"/>
              <a:ext cx="1264388" cy="1100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" name="pasted-movie.png" descr="pasted-movie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1" y="-1"/>
              <a:ext cx="1518390" cy="143038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7" name="pasted-movie.png"/>
          <p:cNvGrpSpPr/>
          <p:nvPr/>
        </p:nvGrpSpPr>
        <p:grpSpPr>
          <a:xfrm>
            <a:off x="22777819" y="99619"/>
            <a:ext cx="1497188" cy="1227183"/>
            <a:chOff x="-1" y="0"/>
            <a:chExt cx="1497187" cy="1227182"/>
          </a:xfrm>
        </p:grpSpPr>
        <p:pic>
          <p:nvPicPr>
            <p:cNvPr id="5" name="pasted-movie.png" descr="pasted-movie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27000" y="88900"/>
              <a:ext cx="1243185" cy="89698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" name="pasted-movie.png" descr="pasted-movie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-2" y="0"/>
              <a:ext cx="1497188" cy="1227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0" name="pasted-movie.png"/>
          <p:cNvGrpSpPr/>
          <p:nvPr/>
        </p:nvGrpSpPr>
        <p:grpSpPr>
          <a:xfrm>
            <a:off x="216813" y="12428646"/>
            <a:ext cx="2298285" cy="1227183"/>
            <a:chOff x="0" y="0"/>
            <a:chExt cx="2298284" cy="1227182"/>
          </a:xfrm>
        </p:grpSpPr>
        <p:pic>
          <p:nvPicPr>
            <p:cNvPr id="8" name="pasted-movie.png" descr="pasted-movie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127000" y="88900"/>
              <a:ext cx="2044283" cy="89698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" name="pasted-movie.png" descr="pasted-movie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-1" y="0"/>
              <a:ext cx="2298285" cy="12271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3" name="pasted-movie.png"/>
          <p:cNvGrpSpPr/>
          <p:nvPr/>
        </p:nvGrpSpPr>
        <p:grpSpPr>
          <a:xfrm>
            <a:off x="22303687" y="12422439"/>
            <a:ext cx="1878818" cy="1341200"/>
            <a:chOff x="0" y="-1"/>
            <a:chExt cx="1878816" cy="1341199"/>
          </a:xfrm>
        </p:grpSpPr>
        <p:pic>
          <p:nvPicPr>
            <p:cNvPr id="11" name="pasted-movie.png" descr="pasted-movie.png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127000" y="88900"/>
              <a:ext cx="1624815" cy="101099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" name="pasted-movie.png" descr="pasted-movie.png"/>
            <p:cNvPicPr>
              <a:picLocks noChangeAspect="1"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-1" y="-2"/>
              <a:ext cx="1878817" cy="13412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4" name="GIIA"/>
          <p:cNvSpPr txBox="1"/>
          <p:nvPr/>
        </p:nvSpPr>
        <p:spPr>
          <a:xfrm>
            <a:off x="1884163" y="308992"/>
            <a:ext cx="1287781" cy="8084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/>
            <a:r>
              <a:t>GIIA</a:t>
            </a:r>
          </a:p>
        </p:txBody>
      </p:sp>
      <p:sp>
        <p:nvSpPr>
          <p:cNvPr id="15" name="Body Level One…"/>
          <p:cNvSpPr txBox="1"/>
          <p:nvPr>
            <p:ph type="body" idx="1" hasCustomPrompt="1"/>
          </p:nvPr>
        </p:nvSpPr>
        <p:spPr>
          <a:xfrm>
            <a:off x="1206500" y="4248503"/>
            <a:ext cx="21971000" cy="82560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numCol="2" spcCol="109855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6" name="Title Text"/>
          <p:cNvSpPr txBox="1"/>
          <p:nvPr>
            <p:ph type="title"/>
          </p:nvPr>
        </p:nvSpPr>
        <p:spPr>
          <a:xfrm>
            <a:off x="3653366" y="2743200"/>
            <a:ext cx="19507201" cy="1505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17" name="Slide Number"/>
          <p:cNvSpPr txBox="1"/>
          <p:nvPr>
            <p:ph type="sldNum" sz="quarter" idx="2"/>
          </p:nvPr>
        </p:nvSpPr>
        <p:spPr>
          <a:xfrm>
            <a:off x="12001500" y="13080999"/>
            <a:ext cx="368504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1800"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1"/>
    <p:sldLayoutId id="2147483650" r:id="rId12"/>
    <p:sldLayoutId id="2147483651" r:id="rId13"/>
    <p:sldLayoutId id="2147483652" r:id="rId14"/>
    <p:sldLayoutId id="2147483653" r:id="rId15"/>
    <p:sldLayoutId id="2147483654" r:id="rId16"/>
    <p:sldLayoutId id="2147483655" r:id="rId17"/>
    <p:sldLayoutId id="2147483656" r:id="rId18"/>
    <p:sldLayoutId id="2147483657" r:id="rId19"/>
    <p:sldLayoutId id="2147483658" r:id="rId20"/>
    <p:sldLayoutId id="2147483659" r:id="rId21"/>
    <p:sldLayoutId id="2147483660" r:id="rId22"/>
    <p:sldLayoutId id="2147483661" r:id="rId23"/>
    <p:sldLayoutId id="2147483662" r:id="rId24"/>
    <p:sldLayoutId id="2147483663" r:id="rId25"/>
    <p:sldLayoutId id="2147483664" r:id="rId26"/>
    <p:sldLayoutId id="2147483665" r:id="rId27"/>
    <p:sldLayoutId id="2147483666" r:id="rId28"/>
    <p:sldLayoutId id="2147483667" r:id="rId29"/>
  </p:sldLayoutIdLst>
  <p:transition xmlns:p14="http://schemas.microsoft.com/office/powerpoint/2010/main" spd="med" advClick="1"/>
  <p:txStyles>
    <p:titleStyle>
      <a:lvl1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2.jpeg"/><Relationship Id="rId3" Type="http://schemas.openxmlformats.org/officeDocument/2006/relationships/image" Target="../media/image14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3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3.png"/><Relationship Id="rId3" Type="http://schemas.openxmlformats.org/officeDocument/2006/relationships/image" Target="../media/image19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image" Target="../media/image25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Relationship Id="rId4" Type="http://schemas.openxmlformats.org/officeDocument/2006/relationships/image" Target="../media/image28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5" name="Immagine locandina_mattina(3).jpg" descr="Immagine locandina_mattina(3).jpg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10873" t="0" r="10873" b="0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346" name="pasted-movie.png" descr="pasted-movi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95229" y="4560301"/>
            <a:ext cx="20410659" cy="298401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0" name="pasted-movie.png"/>
          <p:cNvGrpSpPr/>
          <p:nvPr/>
        </p:nvGrpSpPr>
        <p:grpSpPr>
          <a:xfrm>
            <a:off x="2539833" y="2022169"/>
            <a:ext cx="4113303" cy="4618940"/>
            <a:chOff x="0" y="0"/>
            <a:chExt cx="4113302" cy="4618938"/>
          </a:xfrm>
        </p:grpSpPr>
        <p:pic>
          <p:nvPicPr>
            <p:cNvPr id="349" name="pasted-movie.png" descr="pasted-movi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203200" y="203200"/>
              <a:ext cx="3706903" cy="417443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348" name="pasted-movie.png" descr="pasted-movie.png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4113303" cy="4618939"/>
            </a:xfrm>
            <a:prstGeom prst="rect">
              <a:avLst/>
            </a:prstGeom>
            <a:effectLst/>
          </p:spPr>
        </p:pic>
      </p:grpSp>
      <p:sp>
        <p:nvSpPr>
          <p:cNvPr id="351" name="Giornalista | Vicepresidente UGIS Unione Giornalisti Italiani Scientifici | Segretario Generale FAST Federazione Associazioni Scientifiche e Tecniche | Responsabile del concorso internazionale &quot;I giovani e le scienze&quot;"/>
          <p:cNvSpPr txBox="1"/>
          <p:nvPr/>
        </p:nvSpPr>
        <p:spPr>
          <a:xfrm>
            <a:off x="8692622" y="3560974"/>
            <a:ext cx="12624549" cy="248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ct val="100000"/>
              </a:lnSpc>
              <a:spcBef>
                <a:spcPts val="0"/>
              </a:spcBef>
              <a:defRPr sz="3800">
                <a:solidFill>
                  <a:srgbClr val="FFFFFF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r>
              <a:t>Giornalista | Vicepresidente UGIS Unione Giornalisti Italiani Scientifici | Segretario Generale FAST Federazione Associazioni Scientifiche e Tecniche | Responsabile del concorso internazionale "I giovani e le scienze"</a:t>
            </a:r>
          </a:p>
        </p:txBody>
      </p:sp>
      <p:grpSp>
        <p:nvGrpSpPr>
          <p:cNvPr id="354" name="pasted-movie.png"/>
          <p:cNvGrpSpPr/>
          <p:nvPr/>
        </p:nvGrpSpPr>
        <p:grpSpPr>
          <a:xfrm>
            <a:off x="4797984" y="7735831"/>
            <a:ext cx="4266446" cy="4841145"/>
            <a:chOff x="0" y="0"/>
            <a:chExt cx="4266445" cy="4841143"/>
          </a:xfrm>
        </p:grpSpPr>
        <p:pic>
          <p:nvPicPr>
            <p:cNvPr id="353" name="pasted-movie.png" descr="pasted-movie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03200" y="203200"/>
              <a:ext cx="3860046" cy="4396644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352" name="pasted-movie.png" descr="pasted-movie.png"/>
            <p:cNvPicPr>
              <a:picLocks noChangeAspect="0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4266446" cy="4841144"/>
            </a:xfrm>
            <a:prstGeom prst="rect">
              <a:avLst/>
            </a:prstGeom>
            <a:effectLst/>
          </p:spPr>
        </p:pic>
      </p:grpSp>
      <p:sp>
        <p:nvSpPr>
          <p:cNvPr id="355" name="Alberto Pieri"/>
          <p:cNvSpPr txBox="1"/>
          <p:nvPr/>
        </p:nvSpPr>
        <p:spPr>
          <a:xfrm>
            <a:off x="8779629" y="2059203"/>
            <a:ext cx="4210356" cy="10193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80000"/>
              </a:lnSpc>
              <a:spcBef>
                <a:spcPts val="0"/>
              </a:spcBef>
              <a:defRPr spc="-124" sz="6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/>
            <a:r>
              <a:t>Alberto Pieri</a:t>
            </a:r>
          </a:p>
        </p:txBody>
      </p:sp>
      <p:sp>
        <p:nvSpPr>
          <p:cNvPr id="356" name="Roberto Magnani"/>
          <p:cNvSpPr txBox="1"/>
          <p:nvPr/>
        </p:nvSpPr>
        <p:spPr>
          <a:xfrm>
            <a:off x="10281043" y="7802344"/>
            <a:ext cx="5974132" cy="10193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80000"/>
              </a:lnSpc>
              <a:spcBef>
                <a:spcPts val="0"/>
              </a:spcBef>
              <a:defRPr spc="-124" sz="6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/>
            <a:r>
              <a:t>Roberto Magnani</a:t>
            </a:r>
          </a:p>
        </p:txBody>
      </p:sp>
      <p:sp>
        <p:nvSpPr>
          <p:cNvPr id="357" name="Consulente senior…"/>
          <p:cNvSpPr txBox="1"/>
          <p:nvPr/>
        </p:nvSpPr>
        <p:spPr>
          <a:xfrm>
            <a:off x="10399444" y="9210253"/>
            <a:ext cx="11035621" cy="189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lnSpc>
                <a:spcPct val="100000"/>
              </a:lnSpc>
              <a:spcBef>
                <a:spcPts val="0"/>
              </a:spcBef>
              <a:defRPr sz="3900">
                <a:solidFill>
                  <a:srgbClr val="FFFFFF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Consulente senior</a:t>
            </a:r>
          </a:p>
          <a:p>
            <a:pPr defTabSz="457200">
              <a:lnSpc>
                <a:spcPct val="100000"/>
              </a:lnSpc>
              <a:spcBef>
                <a:spcPts val="0"/>
              </a:spcBef>
              <a:defRPr sz="3900">
                <a:solidFill>
                  <a:srgbClr val="FFFFFF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Comitato Tecnico Scientifico ENIA®</a:t>
            </a:r>
          </a:p>
          <a:p>
            <a:pPr defTabSz="457200">
              <a:lnSpc>
                <a:spcPct val="100000"/>
              </a:lnSpc>
              <a:spcBef>
                <a:spcPts val="0"/>
              </a:spcBef>
              <a:defRPr sz="3900">
                <a:solidFill>
                  <a:srgbClr val="FFFFFF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Consigliere AEIT, sez. di Milano</a:t>
            </a:r>
          </a:p>
        </p:txBody>
      </p:sp>
      <p:pic>
        <p:nvPicPr>
          <p:cNvPr id="358" name="Immagine 6" descr="Immagine 6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1173203" y="9227264"/>
            <a:ext cx="2992491" cy="448873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Titolo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61" name="Sottotitolo 2"/>
          <p:cNvSpPr txBox="1"/>
          <p:nvPr>
            <p:ph type="body" sz="quarter" idx="1"/>
          </p:nvPr>
        </p:nvSpPr>
        <p:spPr>
          <a:xfrm>
            <a:off x="3048000" y="7204075"/>
            <a:ext cx="18288000" cy="3311523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62" name="Rettangolo 4"/>
          <p:cNvSpPr/>
          <p:nvPr/>
        </p:nvSpPr>
        <p:spPr>
          <a:xfrm>
            <a:off x="-585" y="-415637"/>
            <a:ext cx="24384584" cy="14131638"/>
          </a:xfrm>
          <a:prstGeom prst="rect">
            <a:avLst/>
          </a:prstGeom>
          <a:solidFill>
            <a:srgbClr val="103B5E"/>
          </a:solidFill>
          <a:ln w="38100">
            <a:solidFill>
              <a:srgbClr val="142736"/>
            </a:solidFill>
            <a:miter/>
          </a:ln>
        </p:spPr>
        <p:txBody>
          <a:bodyPr tIns="91439" bIns="91439" anchor="ctr"/>
          <a:lstStyle/>
          <a:p>
            <a:pPr algn="ctr" defTabSz="1828357">
              <a:lnSpc>
                <a:spcPct val="100000"/>
              </a:lnSpc>
              <a:spcBef>
                <a:spcPts val="0"/>
              </a:spcBef>
              <a:defRPr sz="3400">
                <a:solidFill>
                  <a:srgbClr val="FFFFFF"/>
                </a:solidFill>
                <a:latin typeface="Aptos"/>
                <a:ea typeface="Aptos"/>
                <a:cs typeface="Aptos"/>
                <a:sym typeface="Aptos"/>
              </a:defRPr>
            </a:pPr>
          </a:p>
        </p:txBody>
      </p:sp>
      <p:pic>
        <p:nvPicPr>
          <p:cNvPr id="363" name="Immagine 6" descr="Immagin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861281" y="4278429"/>
            <a:ext cx="6291713" cy="9437571"/>
          </a:xfrm>
          <a:prstGeom prst="rect">
            <a:avLst/>
          </a:prstGeom>
          <a:ln w="12700">
            <a:miter lim="400000"/>
          </a:ln>
        </p:spPr>
      </p:pic>
      <p:sp>
        <p:nvSpPr>
          <p:cNvPr id="364" name="CasellaDiTesto 58"/>
          <p:cNvSpPr txBox="1"/>
          <p:nvPr/>
        </p:nvSpPr>
        <p:spPr>
          <a:xfrm>
            <a:off x="795233" y="299626"/>
            <a:ext cx="17264720" cy="40055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defTabSz="1828357">
              <a:lnSpc>
                <a:spcPct val="100000"/>
              </a:lnSpc>
              <a:spcBef>
                <a:spcPts val="0"/>
              </a:spcBef>
              <a:defRPr b="1" sz="8800">
                <a:solidFill>
                  <a:srgbClr val="FFC000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International AI Day </a:t>
            </a:r>
            <a:endParaRPr sz="3400"/>
          </a:p>
          <a:p>
            <a:pPr defTabSz="1828357">
              <a:lnSpc>
                <a:spcPct val="100000"/>
              </a:lnSpc>
              <a:spcBef>
                <a:spcPts val="0"/>
              </a:spcBef>
              <a:defRPr b="1" sz="8800">
                <a:solidFill>
                  <a:srgbClr val="FFC000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July 4th</a:t>
            </a:r>
            <a:br/>
            <a:r>
              <a:rPr b="0" i="1" sz="4000">
                <a:solidFill>
                  <a:srgbClr val="FFFFFF"/>
                </a:solidFill>
              </a:rPr>
              <a:t>Accendere il futuro, insieme</a:t>
            </a:r>
            <a:endParaRPr sz="3400"/>
          </a:p>
        </p:txBody>
      </p:sp>
      <p:pic>
        <p:nvPicPr>
          <p:cNvPr id="365" name="Immagine 17" descr="Immagine 1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42785" y="4891611"/>
            <a:ext cx="5458749" cy="8775132"/>
          </a:xfrm>
          <a:prstGeom prst="rect">
            <a:avLst/>
          </a:prstGeom>
          <a:ln w="12700">
            <a:miter lim="400000"/>
          </a:ln>
        </p:spPr>
      </p:pic>
      <p:sp>
        <p:nvSpPr>
          <p:cNvPr id="366" name="CasellaDiTesto 18"/>
          <p:cNvSpPr txBox="1"/>
          <p:nvPr/>
        </p:nvSpPr>
        <p:spPr>
          <a:xfrm>
            <a:off x="7713893" y="6858000"/>
            <a:ext cx="11341393" cy="18211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/>
          <a:p>
            <a:pPr algn="ctr" defTabSz="1828800">
              <a:lnSpc>
                <a:spcPct val="100000"/>
              </a:lnSpc>
              <a:spcBef>
                <a:spcPts val="0"/>
              </a:spcBef>
              <a:defRPr sz="3600">
                <a:solidFill>
                  <a:srgbClr val="FFFFFF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VALERIA LAZZAROLI</a:t>
            </a:r>
          </a:p>
          <a:p>
            <a:pPr algn="ctr" defTabSz="1828800">
              <a:lnSpc>
                <a:spcPct val="100000"/>
              </a:lnSpc>
              <a:spcBef>
                <a:spcPts val="0"/>
              </a:spcBef>
              <a:defRPr sz="3600">
                <a:solidFill>
                  <a:srgbClr val="FFFFFF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Presidente</a:t>
            </a:r>
          </a:p>
          <a:p>
            <a:pPr algn="ctr" defTabSz="1828800">
              <a:lnSpc>
                <a:spcPct val="100000"/>
              </a:lnSpc>
              <a:spcBef>
                <a:spcPts val="0"/>
              </a:spcBef>
              <a:defRPr sz="3600">
                <a:solidFill>
                  <a:srgbClr val="FFFFFF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ENTE NAZIONALE per l’INTELLIGENZA ARTIFICIALE</a:t>
            </a:r>
          </a:p>
        </p:txBody>
      </p:sp>
      <p:grpSp>
        <p:nvGrpSpPr>
          <p:cNvPr id="369" name="pasted-movie.png"/>
          <p:cNvGrpSpPr/>
          <p:nvPr/>
        </p:nvGrpSpPr>
        <p:grpSpPr>
          <a:xfrm>
            <a:off x="21052562" y="99619"/>
            <a:ext cx="3222445" cy="2641306"/>
            <a:chOff x="-2" y="0"/>
            <a:chExt cx="3222444" cy="2641305"/>
          </a:xfrm>
        </p:grpSpPr>
        <p:pic>
          <p:nvPicPr>
            <p:cNvPr id="367" name="pasted-movie.png" descr="pasted-movie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73346" y="191342"/>
              <a:ext cx="2675748" cy="19306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8" name="pasted-movie.png" descr="pasted-movie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-3" y="0"/>
              <a:ext cx="3222446" cy="26413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Collegamento Roma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Collegamento Roma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5" name="pasted-movie.png"/>
          <p:cNvGrpSpPr/>
          <p:nvPr/>
        </p:nvGrpSpPr>
        <p:grpSpPr>
          <a:xfrm>
            <a:off x="1846898" y="3946291"/>
            <a:ext cx="3741466" cy="4136895"/>
            <a:chOff x="0" y="0"/>
            <a:chExt cx="3741465" cy="4136894"/>
          </a:xfrm>
        </p:grpSpPr>
        <p:pic>
          <p:nvPicPr>
            <p:cNvPr id="374" name="pasted-movie.png" descr="pasted-movi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203200" y="203200"/>
              <a:ext cx="3335066" cy="3692395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373" name="pasted-movie.png" descr="pasted-movie.png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3741466" cy="4136895"/>
            </a:xfrm>
            <a:prstGeom prst="rect">
              <a:avLst/>
            </a:prstGeom>
            <a:effectLst/>
          </p:spPr>
        </p:pic>
      </p:grpSp>
      <p:sp>
        <p:nvSpPr>
          <p:cNvPr id="376" name="Layla Pavone…"/>
          <p:cNvSpPr txBox="1"/>
          <p:nvPr>
            <p:ph type="title" idx="4294967295"/>
          </p:nvPr>
        </p:nvSpPr>
        <p:spPr>
          <a:xfrm>
            <a:off x="6182628" y="2245567"/>
            <a:ext cx="14685367" cy="3655287"/>
          </a:xfrm>
          <a:prstGeom prst="rect">
            <a:avLst/>
          </a:prstGeom>
        </p:spPr>
        <p:txBody>
          <a:bodyPr/>
          <a:lstStyle/>
          <a:p>
            <a:pPr defTabSz="1560535">
              <a:defRPr spc="-108" sz="5440">
                <a:solidFill>
                  <a:srgbClr val="FFFFFF"/>
                </a:solidFill>
              </a:defRPr>
            </a:pPr>
            <a:r>
              <a:t>Layla Pavone </a:t>
            </a:r>
          </a:p>
          <a:p>
            <a:pPr defTabSz="1560535">
              <a:defRPr spc="-108" sz="5440">
                <a:solidFill>
                  <a:srgbClr val="FFFFFF"/>
                </a:solidFill>
              </a:defRPr>
            </a:pPr>
          </a:p>
          <a:p>
            <a:pPr defTabSz="1560535">
              <a:defRPr b="0" spc="-108" sz="5440">
                <a:solidFill>
                  <a:srgbClr val="FFFFFF"/>
                </a:solidFill>
              </a:defRPr>
            </a:pPr>
            <a:r>
              <a:t>Innovation Technology Digital Transformation Board @ Comune di Milano, POLIMI school of management</a:t>
            </a:r>
          </a:p>
        </p:txBody>
      </p:sp>
      <p:pic>
        <p:nvPicPr>
          <p:cNvPr id="377" name="pasted-movie.png" descr="pasted-movi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1462258" y="2024335"/>
            <a:ext cx="2648759" cy="3655287"/>
          </a:xfrm>
          <a:prstGeom prst="rect">
            <a:avLst/>
          </a:prstGeom>
          <a:ln w="12700">
            <a:miter lim="400000"/>
          </a:ln>
        </p:spPr>
      </p:pic>
      <p:sp>
        <p:nvSpPr>
          <p:cNvPr id="378" name="Durante l'università ha lavorato come giornalista. Dopo la laurea in Scienze Politiche e un Master in Corporate Communication, nel 1988 è diventata Communication Manager in una Media Company.…"/>
          <p:cNvSpPr txBox="1"/>
          <p:nvPr/>
        </p:nvSpPr>
        <p:spPr>
          <a:xfrm>
            <a:off x="6182628" y="6750366"/>
            <a:ext cx="15484152" cy="58077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825500">
              <a:lnSpc>
                <a:spcPct val="100000"/>
              </a:lnSpc>
              <a:spcBef>
                <a:spcPts val="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t>Durante l'università ha lavorato come giornalista. Dopo la laurea in Scienze Politiche e un Master in Corporate Communication, nel 1988 è diventata Communication Manager in una Media Company.</a:t>
            </a:r>
          </a:p>
          <a:p>
            <a:pPr defTabSz="825500">
              <a:lnSpc>
                <a:spcPct val="100000"/>
              </a:lnSpc>
              <a:spcBef>
                <a:spcPts val="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t>Nel 1995 ha contribuito all'avvio di Video On Line, il primo ISP italiano, gestendo marketing e comunicazione e sviluppando l'advertising online. Nel 1997, in Publikompass, ha creato la prima business unit italiana dedicata alla vendita di pubblicità online.</a:t>
            </a:r>
          </a:p>
          <a:p>
            <a:pPr defTabSz="825500">
              <a:lnSpc>
                <a:spcPct val="100000"/>
              </a:lnSpc>
              <a:spcBef>
                <a:spcPts val="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t>Dal 2000 ad aprile 2014 è stata Managing Director presso Carat Net e ISOBAR (Dentsu Aegis Media Group). Dal 2003 al 2010 è stata Presidente di IAB Italy e IAB Europe, ideando IAB Forum. Ha fatto parte del Consiglio Direttivo di Audiweb ed è co-fondatrice di Master universitari in comunicazione digitale.</a:t>
            </a:r>
          </a:p>
          <a:p>
            <a:pPr defTabSz="825500">
              <a:lnSpc>
                <a:spcPct val="100000"/>
              </a:lnSpc>
              <a:spcBef>
                <a:spcPts val="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t>Co-autrice del libro "La pubblicità del futuro", da maggio 2014 a settembre 2021 è stata Chief Innovation, MarCom Officer e Consigliere di Amministrazione in Digital Magics. A dicembre 2021 è stata nominata dal Sindaco di Milano Responsabile del Consiglio per l'Innovazione Tecnologica e la Trasformazione Digitale della città.</a:t>
            </a:r>
          </a:p>
          <a:p>
            <a:pPr defTabSz="825500">
              <a:lnSpc>
                <a:spcPct val="100000"/>
              </a:lnSpc>
              <a:spcBef>
                <a:spcPts val="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t>È co-fondatrice di Women in Action e membro del Consiglio di StartupItalia!, dell'ESG Advisory Board di Uniting Group e del Comitato Scientifico di MIT Review Italia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Presentazione Comune da confermar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Presentazione Comune da confermare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4" name="pasted-movie.png"/>
          <p:cNvGrpSpPr/>
          <p:nvPr/>
        </p:nvGrpSpPr>
        <p:grpSpPr>
          <a:xfrm>
            <a:off x="2216677" y="5100926"/>
            <a:ext cx="4966043" cy="4573987"/>
            <a:chOff x="0" y="0"/>
            <a:chExt cx="4966041" cy="4573986"/>
          </a:xfrm>
        </p:grpSpPr>
        <p:pic>
          <p:nvPicPr>
            <p:cNvPr id="383" name="pasted-movie.png" descr="pasted-movi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203200" y="203200"/>
              <a:ext cx="4559642" cy="412948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382" name="pasted-movie.png" descr="pasted-movie.png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4966042" cy="4573987"/>
            </a:xfrm>
            <a:prstGeom prst="rect">
              <a:avLst/>
            </a:prstGeom>
            <a:effectLst/>
          </p:spPr>
        </p:pic>
      </p:grpSp>
      <p:sp>
        <p:nvSpPr>
          <p:cNvPr id="385" name="Stefano Valvason,…"/>
          <p:cNvSpPr txBox="1"/>
          <p:nvPr>
            <p:ph type="title" idx="4294967295"/>
          </p:nvPr>
        </p:nvSpPr>
        <p:spPr>
          <a:xfrm>
            <a:off x="2184165" y="2644696"/>
            <a:ext cx="20959556" cy="2133601"/>
          </a:xfrm>
          <a:prstGeom prst="rect">
            <a:avLst/>
          </a:prstGeom>
        </p:spPr>
        <p:txBody>
          <a:bodyPr/>
          <a:lstStyle/>
          <a:p>
            <a:pPr defTabSz="1438618">
              <a:defRPr spc="-100" sz="5015">
                <a:solidFill>
                  <a:srgbClr val="FFFFFF"/>
                </a:solidFill>
              </a:defRPr>
            </a:pPr>
            <a:r>
              <a:t>Stefano Valvason, </a:t>
            </a:r>
          </a:p>
          <a:p>
            <a:pPr defTabSz="1438618">
              <a:defRPr spc="-100" sz="5015">
                <a:solidFill>
                  <a:srgbClr val="FFFFFF"/>
                </a:solidFill>
              </a:defRPr>
            </a:pPr>
            <a:r>
              <a:t>Direttore Generale A.P.I. Associazione Piccole e Medie Industrie</a:t>
            </a:r>
          </a:p>
        </p:txBody>
      </p:sp>
      <p:pic>
        <p:nvPicPr>
          <p:cNvPr id="386" name="pasted-movie.png" descr="pasted-movi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1157435" y="4613388"/>
            <a:ext cx="2743201" cy="2933701"/>
          </a:xfrm>
          <a:prstGeom prst="rect">
            <a:avLst/>
          </a:prstGeom>
          <a:ln w="12700">
            <a:miter lim="400000"/>
          </a:ln>
        </p:spPr>
      </p:pic>
      <p:sp>
        <p:nvSpPr>
          <p:cNvPr id="387" name="Laureato in Ingegneria Elettronica (Politecnico di Milano) e in Diritto Internazionale - PA (LUM).…"/>
          <p:cNvSpPr txBox="1"/>
          <p:nvPr/>
        </p:nvSpPr>
        <p:spPr>
          <a:xfrm>
            <a:off x="8363101" y="5441672"/>
            <a:ext cx="11925166" cy="619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lnSpc>
                <a:spcPct val="100000"/>
              </a:lnSpc>
              <a:spcBef>
                <a:spcPts val="0"/>
              </a:spcBef>
              <a:defRPr b="1" sz="3300">
                <a:solidFill>
                  <a:srgbClr val="FFFFFF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Laureato in Ingegneria Elettronica (Politecnico di Milano) e in Diritto Internazionale - PA (LUM).</a:t>
            </a:r>
            <a:endParaRPr b="0"/>
          </a:p>
          <a:p>
            <a:pPr defTabSz="457200">
              <a:lnSpc>
                <a:spcPct val="100000"/>
              </a:lnSpc>
              <a:spcBef>
                <a:spcPts val="0"/>
              </a:spcBef>
              <a:defRPr sz="3300">
                <a:solidFill>
                  <a:srgbClr val="FFFFFF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Dal 2005 è Direttore Generale di A.P.I. Associazione Piccole e Medie Industrie e procuratore delle società di servizi collegate.</a:t>
            </a:r>
          </a:p>
          <a:p>
            <a:pPr defTabSz="457200">
              <a:lnSpc>
                <a:spcPct val="100000"/>
              </a:lnSpc>
              <a:spcBef>
                <a:spcPts val="0"/>
              </a:spcBef>
              <a:defRPr sz="3300">
                <a:solidFill>
                  <a:srgbClr val="FFFFFF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Ha ricoperto ruoli istituzionali, tra cui Consigliere della CCIAA Monza e Brianza (2007–2012) e membro della Consulta della CCIAA di Milano (dal 2022).</a:t>
            </a:r>
          </a:p>
          <a:p>
            <a:pPr defTabSz="457200">
              <a:lnSpc>
                <a:spcPct val="100000"/>
              </a:lnSpc>
              <a:spcBef>
                <a:spcPts val="0"/>
              </a:spcBef>
              <a:defRPr sz="3300">
                <a:solidFill>
                  <a:srgbClr val="FFFFFF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Giornalista iscritto all’Ordine (dal 2019), dirige A.P.I. News e partecipa all’Advisory Board dell’Osservatorio Digital Innovation nelle PMI del Politecnico di Milano.</a:t>
            </a:r>
          </a:p>
          <a:p>
            <a:pPr defTabSz="457200">
              <a:lnSpc>
                <a:spcPct val="100000"/>
              </a:lnSpc>
              <a:spcBef>
                <a:spcPts val="0"/>
              </a:spcBef>
              <a:defRPr sz="3300">
                <a:solidFill>
                  <a:srgbClr val="FFFFFF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Attivo nella promozione dell’innovazione, del digitale e dell’IA nelle PMI, è relatore in eventi su impresa e nuove generazioni.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1" name="pasted-movie.png"/>
          <p:cNvGrpSpPr/>
          <p:nvPr/>
        </p:nvGrpSpPr>
        <p:grpSpPr>
          <a:xfrm>
            <a:off x="2513655" y="4946999"/>
            <a:ext cx="3988840" cy="4469713"/>
            <a:chOff x="0" y="0"/>
            <a:chExt cx="3988838" cy="4469711"/>
          </a:xfrm>
        </p:grpSpPr>
        <p:pic>
          <p:nvPicPr>
            <p:cNvPr id="390" name="pasted-movie.png" descr="pasted-movi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203200" y="203200"/>
              <a:ext cx="3582439" cy="4025212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389" name="pasted-movie.png" descr="pasted-movie.png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3988839" cy="4469712"/>
            </a:xfrm>
            <a:prstGeom prst="rect">
              <a:avLst/>
            </a:prstGeom>
            <a:effectLst/>
          </p:spPr>
        </p:pic>
      </p:grpSp>
      <p:pic>
        <p:nvPicPr>
          <p:cNvPr id="392" name="pasted-movie.png" descr="pasted-movi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9166847" y="4712163"/>
            <a:ext cx="4970523" cy="1656842"/>
          </a:xfrm>
          <a:prstGeom prst="rect">
            <a:avLst/>
          </a:prstGeom>
          <a:ln w="12700">
            <a:miter lim="400000"/>
          </a:ln>
        </p:spPr>
      </p:pic>
      <p:sp>
        <p:nvSpPr>
          <p:cNvPr id="393" name="Massimiliano De Rose…"/>
          <p:cNvSpPr txBox="1"/>
          <p:nvPr>
            <p:ph type="title" idx="4294967295"/>
          </p:nvPr>
        </p:nvSpPr>
        <p:spPr>
          <a:xfrm>
            <a:off x="2658101" y="1981186"/>
            <a:ext cx="20959556" cy="2133601"/>
          </a:xfrm>
          <a:prstGeom prst="rect">
            <a:avLst/>
          </a:prstGeom>
        </p:spPr>
        <p:txBody>
          <a:bodyPr/>
          <a:lstStyle/>
          <a:p>
            <a:pPr defTabSz="1731219">
              <a:defRPr spc="-120" sz="6035">
                <a:solidFill>
                  <a:srgbClr val="FFFFFF"/>
                </a:solidFill>
              </a:defRPr>
            </a:pPr>
            <a:r>
              <a:t>Massimiliano De Rose  </a:t>
            </a:r>
          </a:p>
          <a:p>
            <a:pPr defTabSz="1731219">
              <a:defRPr spc="-120" sz="6035">
                <a:solidFill>
                  <a:srgbClr val="FFFFFF"/>
                </a:solidFill>
              </a:defRPr>
            </a:pPr>
            <a:r>
              <a:t>Presidente Consulta Regionale Ordini Ingegneri Lombardia</a:t>
            </a:r>
          </a:p>
        </p:txBody>
      </p:sp>
      <p:sp>
        <p:nvSpPr>
          <p:cNvPr id="394" name="Presidente Consulta Regionale Ordini Ingegneri Lombardia…"/>
          <p:cNvSpPr txBox="1"/>
          <p:nvPr/>
        </p:nvSpPr>
        <p:spPr>
          <a:xfrm>
            <a:off x="7522261" y="5676603"/>
            <a:ext cx="11231236" cy="558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lnSpc>
                <a:spcPct val="100000"/>
              </a:lnSpc>
              <a:spcBef>
                <a:spcPts val="1200"/>
              </a:spcBef>
              <a:defRPr b="1" sz="3300">
                <a:solidFill>
                  <a:srgbClr val="FFFFFF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Presidente</a:t>
            </a:r>
            <a:r>
              <a:rPr b="0"/>
              <a:t> </a:t>
            </a:r>
            <a:r>
              <a:t>Consulta Regionale Ordini Ingegneri Lombardia </a:t>
            </a:r>
          </a:p>
          <a:p>
            <a:pPr defTabSz="457200">
              <a:lnSpc>
                <a:spcPct val="100000"/>
              </a:lnSpc>
              <a:spcBef>
                <a:spcPts val="1200"/>
              </a:spcBef>
              <a:defRPr b="1" sz="3300">
                <a:solidFill>
                  <a:srgbClr val="FFFFFF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Presidente Ordine degli Ingegneri della Provincia di Como </a:t>
            </a:r>
          </a:p>
          <a:p>
            <a:pPr defTabSz="457200">
              <a:lnSpc>
                <a:spcPct val="100000"/>
              </a:lnSpc>
              <a:spcBef>
                <a:spcPts val="1200"/>
              </a:spcBef>
              <a:defRPr b="1" sz="3300">
                <a:solidFill>
                  <a:srgbClr val="FFFFFF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Esperto in Infrastrutture e Sicurezza nei Cantieri</a:t>
            </a:r>
          </a:p>
          <a:p>
            <a:pPr defTabSz="457200">
              <a:lnSpc>
                <a:spcPct val="100000"/>
              </a:lnSpc>
              <a:spcBef>
                <a:spcPts val="1200"/>
              </a:spcBef>
              <a:defRPr b="1" sz="3300">
                <a:solidFill>
                  <a:srgbClr val="FFFFFF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0"/>
              <a:t> </a:t>
            </a:r>
            <a:r>
              <a:t>Speaker e promotore di cultura della sicurezza nei cantieri</a:t>
            </a:r>
            <a:endParaRPr b="0"/>
          </a:p>
          <a:p>
            <a:pPr marL="457200" indent="-317500" defTabSz="457200">
              <a:lnSpc>
                <a:spcPct val="100000"/>
              </a:lnSpc>
              <a:spcBef>
                <a:spcPts val="1200"/>
              </a:spcBef>
              <a:buSzPct val="100000"/>
              <a:buFont typeface="Times Roman"/>
              <a:buChar char="•"/>
              <a:defRPr sz="3300">
                <a:solidFill>
                  <a:srgbClr val="FFFFFF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Ideatore e relatore in eventi regionali innovativi su sicurezza e formazione</a:t>
            </a:r>
          </a:p>
          <a:p>
            <a:pPr marL="457200" indent="-317500" defTabSz="457200">
              <a:lnSpc>
                <a:spcPct val="100000"/>
              </a:lnSpc>
              <a:spcBef>
                <a:spcPts val="1200"/>
              </a:spcBef>
              <a:buSzPct val="100000"/>
              <a:buFont typeface="Times Roman"/>
              <a:buChar char="•"/>
              <a:defRPr sz="3300">
                <a:solidFill>
                  <a:srgbClr val="FFFFFF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Attivo nella divulgazione per imprese, professionisti e studenti</a:t>
            </a:r>
          </a:p>
          <a:p>
            <a:pPr defTabSz="457200">
              <a:lnSpc>
                <a:spcPct val="100000"/>
              </a:lnSpc>
              <a:spcBef>
                <a:spcPts val="1200"/>
              </a:spcBef>
              <a:defRPr sz="3300">
                <a:solidFill>
                  <a:srgbClr val="FFFFFF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Esperienza ventennale nel settore dell’ingegneria civile, infrastrutture stradali, ponti e trasporti.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3_DynamicLight">
  <a:themeElements>
    <a:clrScheme name="33_Dynamic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33_DynamicLigh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33_Dynamic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7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7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3_DynamicLight">
  <a:themeElements>
    <a:clrScheme name="33_Dynamic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33_DynamicLigh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33_Dynamic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7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7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