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145706024" r:id="rId2"/>
    <p:sldId id="2145706023" r:id="rId3"/>
    <p:sldId id="2145706005" r:id="rId4"/>
    <p:sldId id="2145706006" r:id="rId5"/>
    <p:sldId id="2145706002" r:id="rId6"/>
    <p:sldId id="2145706007" r:id="rId7"/>
    <p:sldId id="2145706008" r:id="rId8"/>
    <p:sldId id="2145706009" r:id="rId9"/>
    <p:sldId id="2145706010" r:id="rId10"/>
    <p:sldId id="2145706011" r:id="rId11"/>
    <p:sldId id="2145706012" r:id="rId12"/>
  </p:sldIdLst>
  <p:sldSz cx="12192000" cy="6858000"/>
  <p:notesSz cx="6761163" cy="9882188"/>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p:scale>
          <a:sx n="65" d="100"/>
          <a:sy n="65" d="100"/>
        </p:scale>
        <p:origin x="1358" y="336"/>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2-385B-433C-A6BA-2366B9362538}"/>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1-385B-433C-A6BA-2366B9362538}"/>
              </c:ext>
            </c:extLst>
          </c:dPt>
          <c:dLbls>
            <c:dLbl>
              <c:idx val="0"/>
              <c:layout>
                <c:manualLayout>
                  <c:x val="-0.25139763779527557"/>
                  <c:y val="-0.1108271415493213"/>
                </c:manualLayout>
              </c:layout>
              <c:showLegendKey val="0"/>
              <c:showVal val="1"/>
              <c:showCatName val="0"/>
              <c:showSerName val="0"/>
              <c:showPercent val="0"/>
              <c:showBubbleSize val="0"/>
              <c:extLst>
                <c:ext xmlns:c15="http://schemas.microsoft.com/office/drawing/2012/chart" uri="{CE6537A1-D6FC-4f65-9D91-7224C49458BB}">
                  <c15:layout>
                    <c:manualLayout>
                      <c:w val="0.38329281496062995"/>
                      <c:h val="0.43643745332770145"/>
                    </c:manualLayout>
                  </c15:layout>
                </c:ext>
                <c:ext xmlns:c16="http://schemas.microsoft.com/office/drawing/2014/chart" uri="{C3380CC4-5D6E-409C-BE32-E72D297353CC}">
                  <c16:uniqueId val="{00000002-385B-433C-A6BA-2366B9362538}"/>
                </c:ext>
              </c:extLst>
            </c:dLbl>
            <c:spPr>
              <a:noFill/>
              <a:ln>
                <a:noFill/>
              </a:ln>
              <a:effectLst/>
            </c:spPr>
            <c:txPr>
              <a:bodyPr rot="0" spcFirstLastPara="1" vertOverflow="ellipsis" vert="horz" wrap="square" lIns="38100" tIns="19050" rIns="38100" bIns="19050" anchor="ctr" anchorCtr="1">
                <a:spAutoFit/>
              </a:bodyPr>
              <a:lstStyle/>
              <a:p>
                <a:pPr>
                  <a:defRPr sz="5400" b="1" i="0" u="none" strike="noStrike" kern="1200" baseline="0">
                    <a:solidFill>
                      <a:schemeClr val="accent1"/>
                    </a:solidFill>
                    <a:latin typeface="+mn-lt"/>
                    <a:ea typeface="+mn-ea"/>
                    <a:cs typeface="+mn-cs"/>
                  </a:defRPr>
                </a:pPr>
                <a:endParaRPr lang="it-IT"/>
              </a:p>
            </c:txPr>
            <c:showLegendKey val="0"/>
            <c:showVal val="0"/>
            <c:showCatName val="0"/>
            <c:showSerName val="0"/>
            <c:showPercent val="0"/>
            <c:showBubbleSize val="0"/>
            <c:extLst>
              <c:ext xmlns:c15="http://schemas.microsoft.com/office/drawing/2012/chart" uri="{CE6537A1-D6FC-4f65-9D91-7224C49458BB}"/>
            </c:extLst>
          </c:dLbls>
          <c:cat>
            <c:strRef>
              <c:f>Sheet1!$A$2:$A$3</c:f>
              <c:strCache>
                <c:ptCount val="2"/>
                <c:pt idx="0">
                  <c:v>1st Qtr</c:v>
                </c:pt>
                <c:pt idx="1">
                  <c:v>2nd Qtr</c:v>
                </c:pt>
              </c:strCache>
            </c:strRef>
          </c:cat>
          <c:val>
            <c:numRef>
              <c:f>Sheet1!$B$2:$B$3</c:f>
              <c:numCache>
                <c:formatCode>0%</c:formatCode>
                <c:ptCount val="2"/>
                <c:pt idx="0">
                  <c:v>0.57999999999999996</c:v>
                </c:pt>
                <c:pt idx="1">
                  <c:v>0.42000000000000004</c:v>
                </c:pt>
              </c:numCache>
            </c:numRef>
          </c:val>
          <c:extLst>
            <c:ext xmlns:c16="http://schemas.microsoft.com/office/drawing/2014/chart" uri="{C3380CC4-5D6E-409C-BE32-E72D297353CC}">
              <c16:uniqueId val="{00000000-385B-433C-A6BA-2366B9362538}"/>
            </c:ext>
          </c:extLst>
        </c:ser>
        <c:dLbls>
          <c:showLegendKey val="0"/>
          <c:showVal val="0"/>
          <c:showCatName val="0"/>
          <c:showSerName val="0"/>
          <c:showPercent val="0"/>
          <c:showBubbleSize val="0"/>
          <c:showLeaderLines val="1"/>
        </c:dLbls>
        <c:firstSliceAng val="0"/>
        <c:holeSize val="66"/>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it-IT"/>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2-385B-433C-A6BA-2366B9362538}"/>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1-385B-433C-A6BA-2366B9362538}"/>
              </c:ext>
            </c:extLst>
          </c:dPt>
          <c:dLbls>
            <c:dLbl>
              <c:idx val="0"/>
              <c:layout>
                <c:manualLayout>
                  <c:x val="-0.25764763779527566"/>
                  <c:y val="-5.8013555685064687E-2"/>
                </c:manualLayout>
              </c:layout>
              <c:showLegendKey val="0"/>
              <c:showVal val="1"/>
              <c:showCatName val="0"/>
              <c:showSerName val="0"/>
              <c:showPercent val="0"/>
              <c:showBubbleSize val="0"/>
              <c:extLst>
                <c:ext xmlns:c15="http://schemas.microsoft.com/office/drawing/2012/chart" uri="{CE6537A1-D6FC-4f65-9D91-7224C49458BB}">
                  <c15:layout>
                    <c:manualLayout>
                      <c:w val="0.38329281496062995"/>
                      <c:h val="0.43643745332770145"/>
                    </c:manualLayout>
                  </c15:layout>
                </c:ext>
                <c:ext xmlns:c16="http://schemas.microsoft.com/office/drawing/2014/chart" uri="{C3380CC4-5D6E-409C-BE32-E72D297353CC}">
                  <c16:uniqueId val="{00000002-385B-433C-A6BA-2366B9362538}"/>
                </c:ext>
              </c:extLst>
            </c:dLbl>
            <c:spPr>
              <a:noFill/>
              <a:ln>
                <a:noFill/>
              </a:ln>
              <a:effectLst/>
            </c:spPr>
            <c:txPr>
              <a:bodyPr rot="0" spcFirstLastPara="1" vertOverflow="ellipsis" vert="horz" wrap="square" lIns="38100" tIns="19050" rIns="38100" bIns="19050" anchor="ctr" anchorCtr="1">
                <a:spAutoFit/>
              </a:bodyPr>
              <a:lstStyle/>
              <a:p>
                <a:pPr>
                  <a:defRPr sz="5400" b="1" i="0" u="none" strike="noStrike" kern="1200" baseline="0">
                    <a:solidFill>
                      <a:schemeClr val="accent1"/>
                    </a:solidFill>
                    <a:latin typeface="+mn-lt"/>
                    <a:ea typeface="+mn-ea"/>
                    <a:cs typeface="+mn-cs"/>
                  </a:defRPr>
                </a:pPr>
                <a:endParaRPr lang="it-IT"/>
              </a:p>
            </c:txPr>
            <c:showLegendKey val="0"/>
            <c:showVal val="0"/>
            <c:showCatName val="0"/>
            <c:showSerName val="0"/>
            <c:showPercent val="0"/>
            <c:showBubbleSize val="0"/>
            <c:extLst>
              <c:ext xmlns:c15="http://schemas.microsoft.com/office/drawing/2012/chart" uri="{CE6537A1-D6FC-4f65-9D91-7224C49458BB}"/>
            </c:extLst>
          </c:dLbls>
          <c:cat>
            <c:strRef>
              <c:f>Sheet1!$A$2:$A$3</c:f>
              <c:strCache>
                <c:ptCount val="2"/>
                <c:pt idx="0">
                  <c:v>1st Qtr</c:v>
                </c:pt>
                <c:pt idx="1">
                  <c:v>2nd Qtr</c:v>
                </c:pt>
              </c:strCache>
            </c:strRef>
          </c:cat>
          <c:val>
            <c:numRef>
              <c:f>Sheet1!$B$2:$B$3</c:f>
              <c:numCache>
                <c:formatCode>0%</c:formatCode>
                <c:ptCount val="2"/>
                <c:pt idx="0">
                  <c:v>0.51</c:v>
                </c:pt>
                <c:pt idx="1">
                  <c:v>0.49</c:v>
                </c:pt>
              </c:numCache>
            </c:numRef>
          </c:val>
          <c:extLst>
            <c:ext xmlns:c16="http://schemas.microsoft.com/office/drawing/2014/chart" uri="{C3380CC4-5D6E-409C-BE32-E72D297353CC}">
              <c16:uniqueId val="{00000000-385B-433C-A6BA-2366B9362538}"/>
            </c:ext>
          </c:extLst>
        </c:ser>
        <c:dLbls>
          <c:showLegendKey val="0"/>
          <c:showVal val="0"/>
          <c:showCatName val="0"/>
          <c:showSerName val="0"/>
          <c:showPercent val="0"/>
          <c:showBubbleSize val="0"/>
          <c:showLeaderLines val="1"/>
        </c:dLbls>
        <c:firstSliceAng val="0"/>
        <c:holeSize val="66"/>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it-IT"/>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2-385B-433C-A6BA-2366B9362538}"/>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1-385B-433C-A6BA-2366B9362538}"/>
              </c:ext>
            </c:extLst>
          </c:dPt>
          <c:dLbls>
            <c:dLbl>
              <c:idx val="0"/>
              <c:layout>
                <c:manualLayout>
                  <c:x val="-0.12014763779527565"/>
                  <c:y val="-0.35603307591908412"/>
                </c:manualLayout>
              </c:layout>
              <c:showLegendKey val="0"/>
              <c:showVal val="1"/>
              <c:showCatName val="0"/>
              <c:showSerName val="0"/>
              <c:showPercent val="0"/>
              <c:showBubbleSize val="0"/>
              <c:extLst>
                <c:ext xmlns:c15="http://schemas.microsoft.com/office/drawing/2012/chart" uri="{CE6537A1-D6FC-4f65-9D91-7224C49458BB}">
                  <c15:layout>
                    <c:manualLayout>
                      <c:w val="0.38329281496062995"/>
                      <c:h val="0.43643745332770145"/>
                    </c:manualLayout>
                  </c15:layout>
                </c:ext>
                <c:ext xmlns:c16="http://schemas.microsoft.com/office/drawing/2014/chart" uri="{C3380CC4-5D6E-409C-BE32-E72D297353CC}">
                  <c16:uniqueId val="{00000002-385B-433C-A6BA-2366B9362538}"/>
                </c:ext>
              </c:extLst>
            </c:dLbl>
            <c:spPr>
              <a:noFill/>
              <a:ln>
                <a:noFill/>
              </a:ln>
              <a:effectLst/>
            </c:spPr>
            <c:txPr>
              <a:bodyPr rot="0" spcFirstLastPara="1" vertOverflow="ellipsis" vert="horz" wrap="square" lIns="38100" tIns="19050" rIns="38100" bIns="19050" anchor="ctr" anchorCtr="1">
                <a:spAutoFit/>
              </a:bodyPr>
              <a:lstStyle/>
              <a:p>
                <a:pPr>
                  <a:defRPr sz="5400" b="1" i="0" u="none" strike="noStrike" kern="1200" baseline="0">
                    <a:solidFill>
                      <a:schemeClr val="accent1"/>
                    </a:solidFill>
                    <a:latin typeface="+mn-lt"/>
                    <a:ea typeface="+mn-ea"/>
                    <a:cs typeface="+mn-cs"/>
                  </a:defRPr>
                </a:pPr>
                <a:endParaRPr lang="it-IT"/>
              </a:p>
            </c:txPr>
            <c:showLegendKey val="0"/>
            <c:showVal val="0"/>
            <c:showCatName val="0"/>
            <c:showSerName val="0"/>
            <c:showPercent val="0"/>
            <c:showBubbleSize val="0"/>
            <c:extLst>
              <c:ext xmlns:c15="http://schemas.microsoft.com/office/drawing/2012/chart" uri="{CE6537A1-D6FC-4f65-9D91-7224C49458BB}"/>
            </c:extLst>
          </c:dLbls>
          <c:cat>
            <c:strRef>
              <c:f>Sheet1!$A$2:$A$3</c:f>
              <c:strCache>
                <c:ptCount val="2"/>
                <c:pt idx="0">
                  <c:v>1st Qtr</c:v>
                </c:pt>
                <c:pt idx="1">
                  <c:v>2nd Qtr</c:v>
                </c:pt>
              </c:strCache>
            </c:strRef>
          </c:cat>
          <c:val>
            <c:numRef>
              <c:f>Sheet1!$B$2:$B$3</c:f>
              <c:numCache>
                <c:formatCode>0%</c:formatCode>
                <c:ptCount val="2"/>
                <c:pt idx="0">
                  <c:v>0.83</c:v>
                </c:pt>
                <c:pt idx="1">
                  <c:v>0.17000000000000004</c:v>
                </c:pt>
              </c:numCache>
            </c:numRef>
          </c:val>
          <c:extLst>
            <c:ext xmlns:c16="http://schemas.microsoft.com/office/drawing/2014/chart" uri="{C3380CC4-5D6E-409C-BE32-E72D297353CC}">
              <c16:uniqueId val="{00000000-385B-433C-A6BA-2366B9362538}"/>
            </c:ext>
          </c:extLst>
        </c:ser>
        <c:dLbls>
          <c:showLegendKey val="0"/>
          <c:showVal val="0"/>
          <c:showCatName val="0"/>
          <c:showSerName val="0"/>
          <c:showPercent val="0"/>
          <c:showBubbleSize val="0"/>
          <c:showLeaderLines val="1"/>
        </c:dLbls>
        <c:firstSliceAng val="0"/>
        <c:holeSize val="66"/>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it-IT"/>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29837" cy="495826"/>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29761" y="0"/>
            <a:ext cx="2929837" cy="495826"/>
          </a:xfrm>
          <a:prstGeom prst="rect">
            <a:avLst/>
          </a:prstGeom>
        </p:spPr>
        <p:txBody>
          <a:bodyPr vert="horz" lIns="91440" tIns="45720" rIns="91440" bIns="45720" rtlCol="0"/>
          <a:lstStyle>
            <a:lvl1pPr algn="r">
              <a:defRPr sz="1200"/>
            </a:lvl1pPr>
          </a:lstStyle>
          <a:p>
            <a:fld id="{690CE1BA-14CF-4C79-8BCB-EC389DFD867A}" type="datetimeFigureOut">
              <a:rPr lang="it-IT" smtClean="0"/>
              <a:t>01/07/2025</a:t>
            </a:fld>
            <a:endParaRPr lang="it-IT"/>
          </a:p>
        </p:txBody>
      </p:sp>
      <p:sp>
        <p:nvSpPr>
          <p:cNvPr id="4" name="Segnaposto immagine diapositiva 3"/>
          <p:cNvSpPr>
            <a:spLocks noGrp="1" noRot="1" noChangeAspect="1"/>
          </p:cNvSpPr>
          <p:nvPr>
            <p:ph type="sldImg" idx="2"/>
          </p:nvPr>
        </p:nvSpPr>
        <p:spPr>
          <a:xfrm>
            <a:off x="415925" y="1235075"/>
            <a:ext cx="5929313" cy="3335338"/>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76117" y="4755803"/>
            <a:ext cx="5408930" cy="3891112"/>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9386364"/>
            <a:ext cx="2929837" cy="495825"/>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29761" y="9386364"/>
            <a:ext cx="2929837" cy="495825"/>
          </a:xfrm>
          <a:prstGeom prst="rect">
            <a:avLst/>
          </a:prstGeom>
        </p:spPr>
        <p:txBody>
          <a:bodyPr vert="horz" lIns="91440" tIns="45720" rIns="91440" bIns="45720" rtlCol="0" anchor="b"/>
          <a:lstStyle>
            <a:lvl1pPr algn="r">
              <a:defRPr sz="1200"/>
            </a:lvl1pPr>
          </a:lstStyle>
          <a:p>
            <a:fld id="{171A6820-0EE7-4463-A943-462AC77A1FE2}" type="slidenum">
              <a:rPr lang="it-IT" smtClean="0"/>
              <a:t>‹N›</a:t>
            </a:fld>
            <a:endParaRPr lang="it-IT"/>
          </a:p>
        </p:txBody>
      </p:sp>
    </p:spTree>
    <p:extLst>
      <p:ext uri="{BB962C8B-B14F-4D97-AF65-F5344CB8AC3E}">
        <p14:creationId xmlns:p14="http://schemas.microsoft.com/office/powerpoint/2010/main" val="20955635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A2920E-A8A4-8357-9B49-CDD139461A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FCF31E-9D6A-F9B0-82FF-D8C93FAEA7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8F98BB-3CAA-288F-E8F2-D3AD62EFEB6A}"/>
              </a:ext>
            </a:extLst>
          </p:cNvPr>
          <p:cNvSpPr>
            <a:spLocks noGrp="1"/>
          </p:cNvSpPr>
          <p:nvPr>
            <p:ph type="body" idx="1"/>
          </p:nvPr>
        </p:nvSpPr>
        <p:spPr/>
        <p:txBody>
          <a:bodyPr/>
          <a:lstStyle/>
          <a:p>
            <a:r>
              <a:rPr lang="it-IT" sz="1200" dirty="0"/>
              <a:t>Generalmente i rispondenti sono d’accordo sull’importanza dell’intelligenza artificiale, e la metà riconosce l’impegno del comune in questa direzione.</a:t>
            </a:r>
          </a:p>
          <a:p>
            <a:endParaRPr lang="it-IT" sz="1200" dirty="0"/>
          </a:p>
          <a:p>
            <a:r>
              <a:rPr lang="it-IT" sz="1200" dirty="0"/>
              <a:t>Generalmente i rispondenti sono a proprio agio nell’effettuare operazioni online. Questo vale soprattutto nell’iscriversi ai servizi e utilizzare i servizi della PA, il quale dimostra di essere in aumento rispetto al 2020.</a:t>
            </a:r>
            <a:endParaRPr lang="it-IT" dirty="0"/>
          </a:p>
        </p:txBody>
      </p:sp>
      <p:sp>
        <p:nvSpPr>
          <p:cNvPr id="4" name="Slide Number Placeholder 3">
            <a:extLst>
              <a:ext uri="{FF2B5EF4-FFF2-40B4-BE49-F238E27FC236}">
                <a16:creationId xmlns:a16="http://schemas.microsoft.com/office/drawing/2014/main" id="{B15A9414-B6EC-ED4C-1FDA-2C2CA66A86C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673C71-BADA-7840-A739-1AAC7105DD65}" type="slidenum">
              <a:rPr kumimoji="0" lang="en-US" sz="1200" b="0" i="0" u="none" strike="noStrike" kern="1200" cap="none" spc="0" normalizeH="0" baseline="0" noProof="0" smtClean="0">
                <a:ln>
                  <a:noFill/>
                </a:ln>
                <a:solidFill>
                  <a:srgbClr val="4D4C4D"/>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srgbClr val="4D4C4D"/>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256636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lus Client Logo Panel">
    <p:spTree>
      <p:nvGrpSpPr>
        <p:cNvPr id="1" name=""/>
        <p:cNvGrpSpPr/>
        <p:nvPr/>
      </p:nvGrpSpPr>
      <p:grpSpPr>
        <a:xfrm>
          <a:off x="0" y="0"/>
          <a:ext cx="0" cy="0"/>
          <a:chOff x="0" y="0"/>
          <a:chExt cx="0" cy="0"/>
        </a:xfrm>
      </p:grpSpPr>
      <p:sp>
        <p:nvSpPr>
          <p:cNvPr id="13" name="Footer Placeholder 7" hidden="1">
            <a:extLst>
              <a:ext uri="{FF2B5EF4-FFF2-40B4-BE49-F238E27FC236}">
                <a16:creationId xmlns:a16="http://schemas.microsoft.com/office/drawing/2014/main" id="{7FA1167E-E27D-4BFD-ACEF-AA32D33D6234}"/>
              </a:ext>
            </a:extLst>
          </p:cNvPr>
          <p:cNvSpPr>
            <a:spLocks noGrp="1"/>
          </p:cNvSpPr>
          <p:nvPr>
            <p:ph type="ftr" sz="quarter" idx="3"/>
          </p:nvPr>
        </p:nvSpPr>
        <p:spPr bwMode="white">
          <a:xfrm>
            <a:off x="12193200" y="6858000"/>
            <a:ext cx="0" cy="0"/>
          </a:xfrm>
          <a:prstGeom prst="rect">
            <a:avLst/>
          </a:prstGeom>
        </p:spPr>
        <p:txBody>
          <a:bodyPr vert="horz" lIns="0" tIns="0" rIns="0" bIns="0" rtlCol="0" anchor="t" anchorCtr="0"/>
          <a:lstStyle>
            <a:lvl1pPr algn="l">
              <a:defRPr sz="100">
                <a:noFill/>
              </a:defRPr>
            </a:lvl1pPr>
          </a:lstStyle>
          <a:p>
            <a:endParaRPr lang="en-GB" dirty="0"/>
          </a:p>
        </p:txBody>
      </p:sp>
      <p:sp>
        <p:nvSpPr>
          <p:cNvPr id="18" name="Slide Number Placeholder 10" hidden="1">
            <a:extLst>
              <a:ext uri="{FF2B5EF4-FFF2-40B4-BE49-F238E27FC236}">
                <a16:creationId xmlns:a16="http://schemas.microsoft.com/office/drawing/2014/main" id="{D456A3D7-69DD-421B-863A-48C59F76403B}"/>
              </a:ext>
            </a:extLst>
          </p:cNvPr>
          <p:cNvSpPr>
            <a:spLocks noGrp="1"/>
          </p:cNvSpPr>
          <p:nvPr>
            <p:ph type="sldNum" sz="quarter" idx="17"/>
          </p:nvPr>
        </p:nvSpPr>
        <p:spPr>
          <a:xfrm>
            <a:off x="12193200" y="6858000"/>
            <a:ext cx="0" cy="0"/>
          </a:xfrm>
        </p:spPr>
        <p:txBody>
          <a:bodyPr/>
          <a:lstStyle>
            <a:lvl1pPr>
              <a:defRPr sz="100">
                <a:noFill/>
              </a:defRPr>
            </a:lvl1pPr>
          </a:lstStyle>
          <a:p>
            <a:fld id="{23AA811B-2EBD-4900-905E-5BE206449611}" type="slidenum">
              <a:rPr lang="en-GB" smtClean="0"/>
              <a:pPr/>
              <a:t>‹N›</a:t>
            </a:fld>
            <a:endParaRPr lang="en-GB" dirty="0"/>
          </a:p>
        </p:txBody>
      </p:sp>
      <p:pic>
        <p:nvPicPr>
          <p:cNvPr id="7" name="Graphics">
            <a:extLst>
              <a:ext uri="{FF2B5EF4-FFF2-40B4-BE49-F238E27FC236}">
                <a16:creationId xmlns:a16="http://schemas.microsoft.com/office/drawing/2014/main" id="{8EA39949-CB15-4518-A3C1-134F05399AA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Triangle 16">
            <a:extLst>
              <a:ext uri="{FF2B5EF4-FFF2-40B4-BE49-F238E27FC236}">
                <a16:creationId xmlns:a16="http://schemas.microsoft.com/office/drawing/2014/main" id="{E2C5B970-AB55-45E4-9F55-03E5BF225C9D}"/>
              </a:ext>
            </a:extLst>
          </p:cNvPr>
          <p:cNvSpPr/>
          <p:nvPr userDrawn="1"/>
        </p:nvSpPr>
        <p:spPr bwMode="white">
          <a:xfrm rot="5400000" flipH="1">
            <a:off x="11610668" y="5807520"/>
            <a:ext cx="228599" cy="1799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rial" panose="020B0604020202020204" pitchFamily="34" charset="0"/>
            </a:endParaRPr>
          </a:p>
        </p:txBody>
      </p:sp>
      <p:sp>
        <p:nvSpPr>
          <p:cNvPr id="22" name="Freeform: Shape 21">
            <a:extLst>
              <a:ext uri="{FF2B5EF4-FFF2-40B4-BE49-F238E27FC236}">
                <a16:creationId xmlns:a16="http://schemas.microsoft.com/office/drawing/2014/main" id="{E4CCB2DA-1A25-4197-9361-B584BC66DB37}"/>
              </a:ext>
            </a:extLst>
          </p:cNvPr>
          <p:cNvSpPr/>
          <p:nvPr/>
        </p:nvSpPr>
        <p:spPr>
          <a:xfrm>
            <a:off x="8910946" y="0"/>
            <a:ext cx="2638425" cy="6858000"/>
          </a:xfrm>
          <a:custGeom>
            <a:avLst/>
            <a:gdLst>
              <a:gd name="connsiteX0" fmla="*/ 2 w 2638425"/>
              <a:gd name="connsiteY0" fmla="*/ 2334517 h 6858000"/>
              <a:gd name="connsiteX1" fmla="*/ 2 w 2638425"/>
              <a:gd name="connsiteY1" fmla="*/ 2563116 h 6858000"/>
              <a:gd name="connsiteX2" fmla="*/ 179710 w 2638425"/>
              <a:gd name="connsiteY2" fmla="*/ 2448817 h 6858000"/>
              <a:gd name="connsiteX3" fmla="*/ 0 w 2638425"/>
              <a:gd name="connsiteY3" fmla="*/ 0 h 6858000"/>
              <a:gd name="connsiteX4" fmla="*/ 2638425 w 2638425"/>
              <a:gd name="connsiteY4" fmla="*/ 0 h 6858000"/>
              <a:gd name="connsiteX5" fmla="*/ 2638425 w 2638425"/>
              <a:gd name="connsiteY5" fmla="*/ 6858000 h 6858000"/>
              <a:gd name="connsiteX6" fmla="*/ 0 w 26384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8425" h="6858000">
                <a:moveTo>
                  <a:pt x="2" y="2334517"/>
                </a:moveTo>
                <a:lnTo>
                  <a:pt x="2" y="2563116"/>
                </a:lnTo>
                <a:lnTo>
                  <a:pt x="179710" y="2448817"/>
                </a:lnTo>
                <a:close/>
                <a:moveTo>
                  <a:pt x="0" y="0"/>
                </a:moveTo>
                <a:lnTo>
                  <a:pt x="2638425" y="0"/>
                </a:lnTo>
                <a:lnTo>
                  <a:pt x="2638425" y="6858000"/>
                </a:lnTo>
                <a:lnTo>
                  <a:pt x="0" y="6858000"/>
                </a:ln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p>
        </p:txBody>
      </p:sp>
      <p:sp>
        <p:nvSpPr>
          <p:cNvPr id="21" name="Logo">
            <a:extLst>
              <a:ext uri="{FF2B5EF4-FFF2-40B4-BE49-F238E27FC236}">
                <a16:creationId xmlns:a16="http://schemas.microsoft.com/office/drawing/2014/main" id="{4364C69F-B627-43F4-9980-9729CA3C6C83}"/>
              </a:ext>
            </a:extLst>
          </p:cNvPr>
          <p:cNvSpPr>
            <a:spLocks noChangeArrowheads="1"/>
          </p:cNvSpPr>
          <p:nvPr userDrawn="1"/>
        </p:nvSpPr>
        <p:spPr bwMode="auto">
          <a:xfrm>
            <a:off x="9793486" y="5689495"/>
            <a:ext cx="1670252" cy="347393"/>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
        <p:nvSpPr>
          <p:cNvPr id="15" name="Rectangle 14">
            <a:extLst>
              <a:ext uri="{FF2B5EF4-FFF2-40B4-BE49-F238E27FC236}">
                <a16:creationId xmlns:a16="http://schemas.microsoft.com/office/drawing/2014/main" id="{358B9EA3-EF62-4C48-9565-374E01785CC7}"/>
              </a:ext>
            </a:extLst>
          </p:cNvPr>
          <p:cNvSpPr/>
          <p:nvPr userDrawn="1"/>
        </p:nvSpPr>
        <p:spPr bwMode="white">
          <a:xfrm>
            <a:off x="540000" y="5580000"/>
            <a:ext cx="1710000" cy="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p>
        </p:txBody>
      </p:sp>
      <p:sp>
        <p:nvSpPr>
          <p:cNvPr id="2" name="Title 1"/>
          <p:cNvSpPr>
            <a:spLocks noGrp="1"/>
          </p:cNvSpPr>
          <p:nvPr userDrawn="1">
            <p:ph type="ctrTitle" hasCustomPrompt="1"/>
          </p:nvPr>
        </p:nvSpPr>
        <p:spPr bwMode="white">
          <a:xfrm>
            <a:off x="539749" y="1979999"/>
            <a:ext cx="8290800" cy="1836000"/>
          </a:xfrm>
        </p:spPr>
        <p:txBody>
          <a:bodyPr anchor="t" anchorCtr="0"/>
          <a:lstStyle>
            <a:lvl1pPr algn="l">
              <a:defRPr sz="6000">
                <a:solidFill>
                  <a:schemeClr val="bg1"/>
                </a:solidFill>
              </a:defRPr>
            </a:lvl1pPr>
          </a:lstStyle>
          <a:p>
            <a:r>
              <a:rPr lang="en-GB" dirty="0"/>
              <a:t>Click to add title</a:t>
            </a:r>
          </a:p>
        </p:txBody>
      </p:sp>
      <p:sp>
        <p:nvSpPr>
          <p:cNvPr id="3" name="Subtitle 2"/>
          <p:cNvSpPr>
            <a:spLocks noGrp="1"/>
          </p:cNvSpPr>
          <p:nvPr userDrawn="1">
            <p:ph type="subTitle" idx="1" hasCustomPrompt="1"/>
          </p:nvPr>
        </p:nvSpPr>
        <p:spPr bwMode="white">
          <a:xfrm>
            <a:off x="539749" y="4320000"/>
            <a:ext cx="8290800" cy="910800"/>
          </a:xfrm>
        </p:spPr>
        <p:txBody>
          <a:bodyPr/>
          <a:lstStyle>
            <a:lvl1pPr marL="0" indent="0" algn="l">
              <a:spcBef>
                <a:spcPts val="0"/>
              </a:spcBef>
              <a:buFont typeface="Arial" panose="020B0604020202020204" pitchFamily="34" charset="0"/>
              <a:buChar char="​"/>
              <a:defRPr sz="1800" b="1">
                <a:solidFill>
                  <a:schemeClr val="bg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subtitle</a:t>
            </a:r>
          </a:p>
        </p:txBody>
      </p:sp>
      <p:sp>
        <p:nvSpPr>
          <p:cNvPr id="17" name="Date Placeholder 1">
            <a:extLst>
              <a:ext uri="{FF2B5EF4-FFF2-40B4-BE49-F238E27FC236}">
                <a16:creationId xmlns:a16="http://schemas.microsoft.com/office/drawing/2014/main" id="{6D60C9B8-54EB-4CAF-B33B-5CBD629B423C}"/>
              </a:ext>
            </a:extLst>
          </p:cNvPr>
          <p:cNvSpPr>
            <a:spLocks noGrp="1"/>
          </p:cNvSpPr>
          <p:nvPr userDrawn="1">
            <p:ph type="dt" sz="half" idx="2"/>
          </p:nvPr>
        </p:nvSpPr>
        <p:spPr bwMode="white">
          <a:xfrm>
            <a:off x="540000" y="882000"/>
            <a:ext cx="3582000" cy="216000"/>
          </a:xfrm>
          <a:prstGeom prst="rect">
            <a:avLst/>
          </a:prstGeom>
        </p:spPr>
        <p:txBody>
          <a:bodyPr vert="horz" lIns="0" tIns="0" rIns="0" bIns="0" rtlCol="0" anchor="t" anchorCtr="0"/>
          <a:lstStyle>
            <a:lvl1pPr algn="l">
              <a:defRPr sz="1200">
                <a:solidFill>
                  <a:schemeClr val="bg1"/>
                </a:solidFill>
              </a:defRPr>
            </a:lvl1pPr>
          </a:lstStyle>
          <a:p>
            <a:fld id="{21746A2A-286C-4630-BBA8-5888843271A5}" type="datetime4">
              <a:rPr lang="en-GB" smtClean="0"/>
              <a:t>01 July 2025</a:t>
            </a:fld>
            <a:endParaRPr lang="en-GB" dirty="0"/>
          </a:p>
        </p:txBody>
      </p:sp>
      <p:sp>
        <p:nvSpPr>
          <p:cNvPr id="20" name="TextBox 19">
            <a:extLst>
              <a:ext uri="{FF2B5EF4-FFF2-40B4-BE49-F238E27FC236}">
                <a16:creationId xmlns:a16="http://schemas.microsoft.com/office/drawing/2014/main" id="{51695ED2-4E2F-4232-AFDE-895A6025EC26}"/>
              </a:ext>
            </a:extLst>
          </p:cNvPr>
          <p:cNvSpPr txBox="1"/>
          <p:nvPr userDrawn="1"/>
        </p:nvSpPr>
        <p:spPr>
          <a:xfrm>
            <a:off x="539749" y="5760000"/>
            <a:ext cx="5465764" cy="200055"/>
          </a:xfrm>
          <a:prstGeom prst="rect">
            <a:avLst/>
          </a:prstGeom>
          <a:noFill/>
        </p:spPr>
        <p:txBody>
          <a:bodyPr wrap="square" lIns="0" tIns="0" rIns="0" bIns="0" rtlCol="0">
            <a:spAutoFit/>
          </a:bodyPr>
          <a:lstStyle/>
          <a:p>
            <a:pPr algn="l"/>
            <a:r>
              <a:rPr lang="en-GB" sz="1300" dirty="0">
                <a:solidFill>
                  <a:schemeClr val="bg1"/>
                </a:solidFill>
                <a:latin typeface="+mj-lt"/>
              </a:rPr>
              <a:t>Living Consumer Intelligence </a:t>
            </a:r>
            <a:r>
              <a:rPr lang="en-GB" sz="1300" dirty="0">
                <a:solidFill>
                  <a:schemeClr val="bg1"/>
                </a:solidFill>
                <a:latin typeface="+mn-lt"/>
              </a:rPr>
              <a:t>|</a:t>
            </a:r>
            <a:r>
              <a:rPr lang="en-GB" sz="1300" dirty="0">
                <a:solidFill>
                  <a:schemeClr val="bg1"/>
                </a:solidFill>
                <a:latin typeface="+mj-lt"/>
              </a:rPr>
              <a:t> business.yougov.com</a:t>
            </a:r>
          </a:p>
        </p:txBody>
      </p:sp>
    </p:spTree>
    <p:extLst>
      <p:ext uri="{BB962C8B-B14F-4D97-AF65-F5344CB8AC3E}">
        <p14:creationId xmlns:p14="http://schemas.microsoft.com/office/powerpoint/2010/main" val="31592238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Title and Content">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DE4DB6AC-0CD0-4523-A347-0C4D91692F5E}"/>
              </a:ext>
            </a:extLst>
          </p:cNvPr>
          <p:cNvSpPr>
            <a:spLocks noGrp="1"/>
          </p:cNvSpPr>
          <p:nvPr>
            <p:ph type="dt" sz="half" idx="24"/>
          </p:nvPr>
        </p:nvSpPr>
        <p:spPr/>
        <p:txBody>
          <a:bodyPr/>
          <a:lstStyle/>
          <a:p>
            <a:fld id="{4E90A43A-E297-4ED2-A9FA-9A9A7C930C3D}" type="datetime4">
              <a:rPr lang="en-GB" smtClean="0"/>
              <a:t>01 July 2025</a:t>
            </a:fld>
            <a:endParaRPr lang="en-GB" dirty="0"/>
          </a:p>
        </p:txBody>
      </p:sp>
      <p:sp>
        <p:nvSpPr>
          <p:cNvPr id="2" name="Title 1">
            <a:extLst>
              <a:ext uri="{FF2B5EF4-FFF2-40B4-BE49-F238E27FC236}">
                <a16:creationId xmlns:a16="http://schemas.microsoft.com/office/drawing/2014/main" id="{4166AEB5-52F0-4660-8F42-9D54730AF814}"/>
              </a:ext>
            </a:extLst>
          </p:cNvPr>
          <p:cNvSpPr>
            <a:spLocks noGrp="1"/>
          </p:cNvSpPr>
          <p:nvPr>
            <p:ph type="title" hasCustomPrompt="1"/>
          </p:nvPr>
        </p:nvSpPr>
        <p:spPr>
          <a:xfrm>
            <a:off x="539750" y="907200"/>
            <a:ext cx="11113200" cy="1072800"/>
          </a:xfrm>
        </p:spPr>
        <p:txBody>
          <a:bodyPr/>
          <a:lstStyle/>
          <a:p>
            <a:r>
              <a:rPr lang="en-GB" dirty="0"/>
              <a:t>Click to add title</a:t>
            </a:r>
          </a:p>
        </p:txBody>
      </p:sp>
      <p:sp>
        <p:nvSpPr>
          <p:cNvPr id="3" name="Content Placeholder 2"/>
          <p:cNvSpPr>
            <a:spLocks noGrp="1"/>
          </p:cNvSpPr>
          <p:nvPr>
            <p:ph idx="1" hasCustomPrompt="1"/>
          </p:nvPr>
        </p:nvSpPr>
        <p:spPr>
          <a:xfrm>
            <a:off x="539750" y="1980000"/>
            <a:ext cx="11113200" cy="4344600"/>
          </a:xfrm>
        </p:spPr>
        <p:txBody>
          <a:bodyPr/>
          <a:lstStyle>
            <a:lvl1pPr>
              <a:defRPr/>
            </a:lvl1pPr>
            <a:lvl5pPr>
              <a:defRPr/>
            </a:lvl5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11" name="Subtitle Eyebrow">
            <a:extLst>
              <a:ext uri="{FF2B5EF4-FFF2-40B4-BE49-F238E27FC236}">
                <a16:creationId xmlns:a16="http://schemas.microsoft.com/office/drawing/2014/main" id="{6BC49434-3EB3-41C0-83F5-556D0CF37030}"/>
              </a:ext>
            </a:extLst>
          </p:cNvPr>
          <p:cNvSpPr>
            <a:spLocks noGrp="1"/>
          </p:cNvSpPr>
          <p:nvPr>
            <p:ph type="subTitle" idx="33" hasCustomPrompt="1"/>
          </p:nvPr>
        </p:nvSpPr>
        <p:spPr>
          <a:xfrm>
            <a:off x="539999" y="481818"/>
            <a:ext cx="2642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accent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5" name="Footer Placeholder 4">
            <a:extLst>
              <a:ext uri="{FF2B5EF4-FFF2-40B4-BE49-F238E27FC236}">
                <a16:creationId xmlns:a16="http://schemas.microsoft.com/office/drawing/2014/main" id="{0BE2DE24-DF9F-447B-B6C3-908B6DD11E47}"/>
              </a:ext>
            </a:extLst>
          </p:cNvPr>
          <p:cNvSpPr>
            <a:spLocks noGrp="1"/>
          </p:cNvSpPr>
          <p:nvPr>
            <p:ph type="ftr" sz="quarter" idx="25"/>
          </p:nvPr>
        </p:nvSpPr>
        <p:spPr/>
        <p:txBody>
          <a:bodyPr/>
          <a:lstStyle/>
          <a:p>
            <a:endParaRPr lang="en-GB" dirty="0"/>
          </a:p>
        </p:txBody>
      </p:sp>
      <p:sp>
        <p:nvSpPr>
          <p:cNvPr id="6" name="Slide Number Placeholder 5">
            <a:extLst>
              <a:ext uri="{FF2B5EF4-FFF2-40B4-BE49-F238E27FC236}">
                <a16:creationId xmlns:a16="http://schemas.microsoft.com/office/drawing/2014/main" id="{A105EE41-47F6-4260-903A-1FA6906396D7}"/>
              </a:ext>
            </a:extLst>
          </p:cNvPr>
          <p:cNvSpPr>
            <a:spLocks noGrp="1"/>
          </p:cNvSpPr>
          <p:nvPr>
            <p:ph type="sldNum" sz="quarter" idx="26"/>
          </p:nvPr>
        </p:nvSpPr>
        <p:spPr/>
        <p:txBody>
          <a:bodyPr/>
          <a:lstStyle/>
          <a:p>
            <a:fld id="{23AA811B-2EBD-4900-905E-5BE206449611}" type="slidenum">
              <a:rPr lang="en-GB" smtClean="0"/>
              <a:pPr/>
              <a:t>‹N›</a:t>
            </a:fld>
            <a:endParaRPr lang="en-GB" dirty="0"/>
          </a:p>
        </p:txBody>
      </p:sp>
      <p:sp>
        <p:nvSpPr>
          <p:cNvPr id="9" name="Logo">
            <a:extLst>
              <a:ext uri="{FF2B5EF4-FFF2-40B4-BE49-F238E27FC236}">
                <a16:creationId xmlns:a16="http://schemas.microsoft.com/office/drawing/2014/main" id="{3D1D9CE0-4470-4097-8000-9D762BEAC414}"/>
              </a:ext>
            </a:extLst>
          </p:cNvPr>
          <p:cNvSpPr>
            <a:spLocks noChangeArrowheads="1"/>
          </p:cNvSpPr>
          <p:nvPr userDrawn="1"/>
        </p:nvSpPr>
        <p:spPr bwMode="auto">
          <a:xfrm>
            <a:off x="11157045" y="491598"/>
            <a:ext cx="493617" cy="102665"/>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Tree>
    <p:extLst>
      <p:ext uri="{BB962C8B-B14F-4D97-AF65-F5344CB8AC3E}">
        <p14:creationId xmlns:p14="http://schemas.microsoft.com/office/powerpoint/2010/main" val="28250319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Two Content A">
    <p:spTree>
      <p:nvGrpSpPr>
        <p:cNvPr id="1" name=""/>
        <p:cNvGrpSpPr/>
        <p:nvPr/>
      </p:nvGrpSpPr>
      <p:grpSpPr>
        <a:xfrm>
          <a:off x="0" y="0"/>
          <a:ext cx="0" cy="0"/>
          <a:chOff x="0" y="0"/>
          <a:chExt cx="0" cy="0"/>
        </a:xfrm>
      </p:grpSpPr>
      <p:sp>
        <p:nvSpPr>
          <p:cNvPr id="10" name="Date Placeholder 9" hidden="1">
            <a:extLst>
              <a:ext uri="{FF2B5EF4-FFF2-40B4-BE49-F238E27FC236}">
                <a16:creationId xmlns:a16="http://schemas.microsoft.com/office/drawing/2014/main" id="{C56EA83F-3CC1-490C-B325-6AEA0F7D60B1}"/>
              </a:ext>
            </a:extLst>
          </p:cNvPr>
          <p:cNvSpPr>
            <a:spLocks noGrp="1"/>
          </p:cNvSpPr>
          <p:nvPr>
            <p:ph type="dt" sz="half" idx="24"/>
          </p:nvPr>
        </p:nvSpPr>
        <p:spPr/>
        <p:txBody>
          <a:bodyPr/>
          <a:lstStyle/>
          <a:p>
            <a:fld id="{7F704DE0-3A6C-468F-A2B7-A94BBBA3AE2B}" type="datetime4">
              <a:rPr lang="en-GB" smtClean="0"/>
              <a:t>01 July 2025</a:t>
            </a:fld>
            <a:endParaRPr lang="en-GB" dirty="0"/>
          </a:p>
        </p:txBody>
      </p:sp>
      <p:sp>
        <p:nvSpPr>
          <p:cNvPr id="2" name="Title 1">
            <a:extLst>
              <a:ext uri="{FF2B5EF4-FFF2-40B4-BE49-F238E27FC236}">
                <a16:creationId xmlns:a16="http://schemas.microsoft.com/office/drawing/2014/main" id="{D947CF41-4700-4C0D-801F-1B8DD72EDF93}"/>
              </a:ext>
            </a:extLst>
          </p:cNvPr>
          <p:cNvSpPr>
            <a:spLocks noGrp="1"/>
          </p:cNvSpPr>
          <p:nvPr>
            <p:ph type="title" hasCustomPrompt="1"/>
          </p:nvPr>
        </p:nvSpPr>
        <p:spPr/>
        <p:txBody>
          <a:bodyPr/>
          <a:lstStyle/>
          <a:p>
            <a:r>
              <a:rPr lang="en-GB" dirty="0"/>
              <a:t>Click to add title</a:t>
            </a:r>
          </a:p>
        </p:txBody>
      </p:sp>
      <p:sp>
        <p:nvSpPr>
          <p:cNvPr id="3" name="Content Placeholder 2"/>
          <p:cNvSpPr>
            <a:spLocks noGrp="1"/>
          </p:cNvSpPr>
          <p:nvPr>
            <p:ph idx="1" hasCustomPrompt="1"/>
          </p:nvPr>
        </p:nvSpPr>
        <p:spPr>
          <a:xfrm>
            <a:off x="539999" y="1980000"/>
            <a:ext cx="5464800" cy="4338000"/>
          </a:xfrm>
        </p:spPr>
        <p:txBody>
          <a:bodyPr/>
          <a:lstStyle>
            <a:lvl1pPr>
              <a:defRPr/>
            </a:lvl1pPr>
            <a:lvl5pPr>
              <a:defRPr/>
            </a:lvl5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7" name="Content Placeholder 3">
            <a:extLst>
              <a:ext uri="{FF2B5EF4-FFF2-40B4-BE49-F238E27FC236}">
                <a16:creationId xmlns:a16="http://schemas.microsoft.com/office/drawing/2014/main" id="{17CE2ECF-AF40-4809-BD16-DFC59D53926E}"/>
              </a:ext>
            </a:extLst>
          </p:cNvPr>
          <p:cNvSpPr>
            <a:spLocks noGrp="1"/>
          </p:cNvSpPr>
          <p:nvPr>
            <p:ph sz="half" idx="2" hasCustomPrompt="1"/>
          </p:nvPr>
        </p:nvSpPr>
        <p:spPr>
          <a:xfrm>
            <a:off x="6186000" y="1980000"/>
            <a:ext cx="5464800" cy="4338000"/>
          </a:xfrm>
        </p:spPr>
        <p:txBody>
          <a:bodyPr/>
          <a:lstStyle>
            <a:lvl1pPr>
              <a:defRPr/>
            </a:lvl1pPr>
            <a:lvl5pPr>
              <a:defRPr/>
            </a:lvl5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15" name="Subtitle Eyebrow">
            <a:extLst>
              <a:ext uri="{FF2B5EF4-FFF2-40B4-BE49-F238E27FC236}">
                <a16:creationId xmlns:a16="http://schemas.microsoft.com/office/drawing/2014/main" id="{0EA201FA-70BA-43B9-B250-185701712A09}"/>
              </a:ext>
            </a:extLst>
          </p:cNvPr>
          <p:cNvSpPr>
            <a:spLocks noGrp="1"/>
          </p:cNvSpPr>
          <p:nvPr>
            <p:ph type="subTitle" idx="33" hasCustomPrompt="1"/>
          </p:nvPr>
        </p:nvSpPr>
        <p:spPr>
          <a:xfrm>
            <a:off x="539999" y="481818"/>
            <a:ext cx="2642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accent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11" name="Footer Placeholder 10">
            <a:extLst>
              <a:ext uri="{FF2B5EF4-FFF2-40B4-BE49-F238E27FC236}">
                <a16:creationId xmlns:a16="http://schemas.microsoft.com/office/drawing/2014/main" id="{1F1D744B-67F0-4809-B276-B7BE0B3BF206}"/>
              </a:ext>
            </a:extLst>
          </p:cNvPr>
          <p:cNvSpPr>
            <a:spLocks noGrp="1"/>
          </p:cNvSpPr>
          <p:nvPr>
            <p:ph type="ftr" sz="quarter" idx="25"/>
          </p:nvPr>
        </p:nvSpPr>
        <p:spPr/>
        <p:txBody>
          <a:bodyPr/>
          <a:lstStyle/>
          <a:p>
            <a:endParaRPr lang="en-GB" dirty="0"/>
          </a:p>
        </p:txBody>
      </p:sp>
      <p:sp>
        <p:nvSpPr>
          <p:cNvPr id="12" name="Slide Number Placeholder 11">
            <a:extLst>
              <a:ext uri="{FF2B5EF4-FFF2-40B4-BE49-F238E27FC236}">
                <a16:creationId xmlns:a16="http://schemas.microsoft.com/office/drawing/2014/main" id="{57E8DC7C-363B-48D6-87F0-F30A659D125A}"/>
              </a:ext>
            </a:extLst>
          </p:cNvPr>
          <p:cNvSpPr>
            <a:spLocks noGrp="1"/>
          </p:cNvSpPr>
          <p:nvPr>
            <p:ph type="sldNum" sz="quarter" idx="26"/>
          </p:nvPr>
        </p:nvSpPr>
        <p:spPr/>
        <p:txBody>
          <a:bodyPr/>
          <a:lstStyle/>
          <a:p>
            <a:fld id="{23AA811B-2EBD-4900-905E-5BE206449611}" type="slidenum">
              <a:rPr lang="en-GB" smtClean="0"/>
              <a:pPr/>
              <a:t>‹N›</a:t>
            </a:fld>
            <a:endParaRPr lang="en-GB" dirty="0"/>
          </a:p>
        </p:txBody>
      </p:sp>
      <p:sp>
        <p:nvSpPr>
          <p:cNvPr id="13" name="Logo">
            <a:extLst>
              <a:ext uri="{FF2B5EF4-FFF2-40B4-BE49-F238E27FC236}">
                <a16:creationId xmlns:a16="http://schemas.microsoft.com/office/drawing/2014/main" id="{E72C75A6-86D1-4AC6-B230-F51442CF4F39}"/>
              </a:ext>
            </a:extLst>
          </p:cNvPr>
          <p:cNvSpPr>
            <a:spLocks noChangeArrowheads="1"/>
          </p:cNvSpPr>
          <p:nvPr userDrawn="1"/>
        </p:nvSpPr>
        <p:spPr bwMode="auto">
          <a:xfrm>
            <a:off x="11157045" y="491598"/>
            <a:ext cx="493617" cy="102665"/>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Tree>
    <p:extLst>
      <p:ext uri="{BB962C8B-B14F-4D97-AF65-F5344CB8AC3E}">
        <p14:creationId xmlns:p14="http://schemas.microsoft.com/office/powerpoint/2010/main" val="19637239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Two Content B">
    <p:spTree>
      <p:nvGrpSpPr>
        <p:cNvPr id="1" name=""/>
        <p:cNvGrpSpPr/>
        <p:nvPr/>
      </p:nvGrpSpPr>
      <p:grpSpPr>
        <a:xfrm>
          <a:off x="0" y="0"/>
          <a:ext cx="0" cy="0"/>
          <a:chOff x="0" y="0"/>
          <a:chExt cx="0" cy="0"/>
        </a:xfrm>
      </p:grpSpPr>
      <p:sp>
        <p:nvSpPr>
          <p:cNvPr id="10" name="Date Placeholder 9" hidden="1">
            <a:extLst>
              <a:ext uri="{FF2B5EF4-FFF2-40B4-BE49-F238E27FC236}">
                <a16:creationId xmlns:a16="http://schemas.microsoft.com/office/drawing/2014/main" id="{C56EA83F-3CC1-490C-B325-6AEA0F7D60B1}"/>
              </a:ext>
            </a:extLst>
          </p:cNvPr>
          <p:cNvSpPr>
            <a:spLocks noGrp="1"/>
          </p:cNvSpPr>
          <p:nvPr>
            <p:ph type="dt" sz="half" idx="24"/>
          </p:nvPr>
        </p:nvSpPr>
        <p:spPr/>
        <p:txBody>
          <a:bodyPr/>
          <a:lstStyle/>
          <a:p>
            <a:fld id="{5CF9D861-8BEE-4AC9-AC6D-84697D984645}" type="datetime4">
              <a:rPr lang="en-GB" smtClean="0"/>
              <a:t>01 July 2025</a:t>
            </a:fld>
            <a:endParaRPr lang="en-GB" dirty="0"/>
          </a:p>
        </p:txBody>
      </p:sp>
      <p:sp>
        <p:nvSpPr>
          <p:cNvPr id="2" name="Title 1">
            <a:extLst>
              <a:ext uri="{FF2B5EF4-FFF2-40B4-BE49-F238E27FC236}">
                <a16:creationId xmlns:a16="http://schemas.microsoft.com/office/drawing/2014/main" id="{D947CF41-4700-4C0D-801F-1B8DD72EDF93}"/>
              </a:ext>
            </a:extLst>
          </p:cNvPr>
          <p:cNvSpPr>
            <a:spLocks noGrp="1"/>
          </p:cNvSpPr>
          <p:nvPr>
            <p:ph type="title" hasCustomPrompt="1"/>
          </p:nvPr>
        </p:nvSpPr>
        <p:spPr>
          <a:xfrm>
            <a:off x="540000" y="907200"/>
            <a:ext cx="11113200" cy="1072800"/>
          </a:xfrm>
        </p:spPr>
        <p:txBody>
          <a:bodyPr/>
          <a:lstStyle/>
          <a:p>
            <a:r>
              <a:rPr lang="en-GB" dirty="0"/>
              <a:t>Click to add title</a:t>
            </a:r>
          </a:p>
        </p:txBody>
      </p:sp>
      <p:sp>
        <p:nvSpPr>
          <p:cNvPr id="3" name="Content Placeholder 2"/>
          <p:cNvSpPr>
            <a:spLocks noGrp="1"/>
          </p:cNvSpPr>
          <p:nvPr>
            <p:ph idx="1" hasCustomPrompt="1"/>
          </p:nvPr>
        </p:nvSpPr>
        <p:spPr>
          <a:xfrm>
            <a:off x="539999" y="1980000"/>
            <a:ext cx="2642400" cy="4338000"/>
          </a:xfrm>
        </p:spPr>
        <p:txBody>
          <a:bodyPr/>
          <a:lstStyle>
            <a:lvl1pPr>
              <a:defRPr/>
            </a:lvl1pPr>
            <a:lvl5pPr>
              <a:defRPr/>
            </a:lvl5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7" name="Content Placeholder 3">
            <a:extLst>
              <a:ext uri="{FF2B5EF4-FFF2-40B4-BE49-F238E27FC236}">
                <a16:creationId xmlns:a16="http://schemas.microsoft.com/office/drawing/2014/main" id="{17CE2ECF-AF40-4809-BD16-DFC59D53926E}"/>
              </a:ext>
            </a:extLst>
          </p:cNvPr>
          <p:cNvSpPr>
            <a:spLocks noGrp="1"/>
          </p:cNvSpPr>
          <p:nvPr>
            <p:ph sz="half" idx="2" hasCustomPrompt="1"/>
          </p:nvPr>
        </p:nvSpPr>
        <p:spPr>
          <a:xfrm>
            <a:off x="3366000" y="1980000"/>
            <a:ext cx="8287200" cy="4338000"/>
          </a:xfrm>
        </p:spPr>
        <p:txBody>
          <a:bodyPr/>
          <a:lstStyle>
            <a:lvl1pPr>
              <a:defRPr/>
            </a:lvl1pPr>
            <a:lvl5pPr>
              <a:defRPr/>
            </a:lvl5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15" name="Subtitle Eyebrow">
            <a:extLst>
              <a:ext uri="{FF2B5EF4-FFF2-40B4-BE49-F238E27FC236}">
                <a16:creationId xmlns:a16="http://schemas.microsoft.com/office/drawing/2014/main" id="{5589BE50-0B02-443E-8899-1979275DE6C1}"/>
              </a:ext>
            </a:extLst>
          </p:cNvPr>
          <p:cNvSpPr>
            <a:spLocks noGrp="1"/>
          </p:cNvSpPr>
          <p:nvPr>
            <p:ph type="subTitle" idx="33" hasCustomPrompt="1"/>
          </p:nvPr>
        </p:nvSpPr>
        <p:spPr>
          <a:xfrm>
            <a:off x="539999" y="481818"/>
            <a:ext cx="2642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accent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11" name="Footer Placeholder 10">
            <a:extLst>
              <a:ext uri="{FF2B5EF4-FFF2-40B4-BE49-F238E27FC236}">
                <a16:creationId xmlns:a16="http://schemas.microsoft.com/office/drawing/2014/main" id="{1F1D744B-67F0-4809-B276-B7BE0B3BF206}"/>
              </a:ext>
            </a:extLst>
          </p:cNvPr>
          <p:cNvSpPr>
            <a:spLocks noGrp="1"/>
          </p:cNvSpPr>
          <p:nvPr>
            <p:ph type="ftr" sz="quarter" idx="25"/>
          </p:nvPr>
        </p:nvSpPr>
        <p:spPr/>
        <p:txBody>
          <a:bodyPr/>
          <a:lstStyle/>
          <a:p>
            <a:endParaRPr lang="en-GB" dirty="0"/>
          </a:p>
        </p:txBody>
      </p:sp>
      <p:sp>
        <p:nvSpPr>
          <p:cNvPr id="12" name="Slide Number Placeholder 11">
            <a:extLst>
              <a:ext uri="{FF2B5EF4-FFF2-40B4-BE49-F238E27FC236}">
                <a16:creationId xmlns:a16="http://schemas.microsoft.com/office/drawing/2014/main" id="{57E8DC7C-363B-48D6-87F0-F30A659D125A}"/>
              </a:ext>
            </a:extLst>
          </p:cNvPr>
          <p:cNvSpPr>
            <a:spLocks noGrp="1"/>
          </p:cNvSpPr>
          <p:nvPr>
            <p:ph type="sldNum" sz="quarter" idx="26"/>
          </p:nvPr>
        </p:nvSpPr>
        <p:spPr/>
        <p:txBody>
          <a:bodyPr/>
          <a:lstStyle/>
          <a:p>
            <a:fld id="{23AA811B-2EBD-4900-905E-5BE206449611}" type="slidenum">
              <a:rPr lang="en-GB" smtClean="0"/>
              <a:pPr/>
              <a:t>‹N›</a:t>
            </a:fld>
            <a:endParaRPr lang="en-GB" dirty="0"/>
          </a:p>
        </p:txBody>
      </p:sp>
      <p:sp>
        <p:nvSpPr>
          <p:cNvPr id="13" name="Logo">
            <a:extLst>
              <a:ext uri="{FF2B5EF4-FFF2-40B4-BE49-F238E27FC236}">
                <a16:creationId xmlns:a16="http://schemas.microsoft.com/office/drawing/2014/main" id="{319871CB-35BA-4EDD-A49B-9170D772E5D5}"/>
              </a:ext>
            </a:extLst>
          </p:cNvPr>
          <p:cNvSpPr>
            <a:spLocks noChangeArrowheads="1"/>
          </p:cNvSpPr>
          <p:nvPr userDrawn="1"/>
        </p:nvSpPr>
        <p:spPr bwMode="auto">
          <a:xfrm>
            <a:off x="11157045" y="491598"/>
            <a:ext cx="493617" cy="102665"/>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Tree>
    <p:extLst>
      <p:ext uri="{BB962C8B-B14F-4D97-AF65-F5344CB8AC3E}">
        <p14:creationId xmlns:p14="http://schemas.microsoft.com/office/powerpoint/2010/main" val="35276072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Three Content">
    <p:spTree>
      <p:nvGrpSpPr>
        <p:cNvPr id="1" name=""/>
        <p:cNvGrpSpPr/>
        <p:nvPr/>
      </p:nvGrpSpPr>
      <p:grpSpPr>
        <a:xfrm>
          <a:off x="0" y="0"/>
          <a:ext cx="0" cy="0"/>
          <a:chOff x="0" y="0"/>
          <a:chExt cx="0" cy="0"/>
        </a:xfrm>
      </p:grpSpPr>
      <p:sp>
        <p:nvSpPr>
          <p:cNvPr id="5" name="Date Placeholder 4" hidden="1">
            <a:extLst>
              <a:ext uri="{FF2B5EF4-FFF2-40B4-BE49-F238E27FC236}">
                <a16:creationId xmlns:a16="http://schemas.microsoft.com/office/drawing/2014/main" id="{079DB1F0-FCCC-467F-BFF2-5B26ACFFF655}"/>
              </a:ext>
            </a:extLst>
          </p:cNvPr>
          <p:cNvSpPr>
            <a:spLocks noGrp="1"/>
          </p:cNvSpPr>
          <p:nvPr>
            <p:ph type="dt" sz="half" idx="24"/>
          </p:nvPr>
        </p:nvSpPr>
        <p:spPr/>
        <p:txBody>
          <a:bodyPr/>
          <a:lstStyle/>
          <a:p>
            <a:fld id="{E3F348C7-7CE4-458C-9E45-39EC157FCB5F}" type="datetime4">
              <a:rPr lang="en-GB" smtClean="0"/>
              <a:t>01 July 2025</a:t>
            </a:fld>
            <a:endParaRPr lang="en-GB" dirty="0"/>
          </a:p>
        </p:txBody>
      </p:sp>
      <p:sp>
        <p:nvSpPr>
          <p:cNvPr id="2" name="Title 1">
            <a:extLst>
              <a:ext uri="{FF2B5EF4-FFF2-40B4-BE49-F238E27FC236}">
                <a16:creationId xmlns:a16="http://schemas.microsoft.com/office/drawing/2014/main" id="{4166AEB5-52F0-4660-8F42-9D54730AF814}"/>
              </a:ext>
            </a:extLst>
          </p:cNvPr>
          <p:cNvSpPr>
            <a:spLocks noGrp="1"/>
          </p:cNvSpPr>
          <p:nvPr>
            <p:ph type="title" hasCustomPrompt="1"/>
          </p:nvPr>
        </p:nvSpPr>
        <p:spPr>
          <a:xfrm>
            <a:off x="540000" y="907200"/>
            <a:ext cx="11113200" cy="1072800"/>
          </a:xfrm>
        </p:spPr>
        <p:txBody>
          <a:bodyPr/>
          <a:lstStyle/>
          <a:p>
            <a:r>
              <a:rPr lang="en-GB" dirty="0"/>
              <a:t>Click to add title</a:t>
            </a:r>
          </a:p>
        </p:txBody>
      </p:sp>
      <p:sp>
        <p:nvSpPr>
          <p:cNvPr id="3" name="Content Placeholder 2"/>
          <p:cNvSpPr>
            <a:spLocks noGrp="1"/>
          </p:cNvSpPr>
          <p:nvPr>
            <p:ph idx="1" hasCustomPrompt="1"/>
          </p:nvPr>
        </p:nvSpPr>
        <p:spPr>
          <a:xfrm>
            <a:off x="539998" y="1980000"/>
            <a:ext cx="3576389" cy="4338000"/>
          </a:xfrm>
        </p:spPr>
        <p:txBody>
          <a:bodyPr/>
          <a:lstStyle>
            <a:lvl1pPr>
              <a:defRPr/>
            </a:lvl1pPr>
            <a:lvl5pPr>
              <a:defRPr/>
            </a:lvl5pPr>
          </a:lstStyle>
          <a:p>
            <a:pPr lvl="0"/>
            <a:r>
              <a:rPr lang="en-GB" noProof="0" dirty="0"/>
              <a:t>Click to add text                 Enter &amp; TAB for next text level SHIFT+TAB to go back in levels</a:t>
            </a:r>
            <a:endParaRPr lang="en-GB" dirty="0"/>
          </a:p>
          <a:p>
            <a:pPr lvl="1"/>
            <a:r>
              <a:rPr lang="en-GB" dirty="0"/>
              <a:t>Second level</a:t>
            </a:r>
          </a:p>
          <a:p>
            <a:pPr lvl="2"/>
            <a:r>
              <a:rPr lang="en-GB" dirty="0"/>
              <a:t>Third level</a:t>
            </a:r>
          </a:p>
          <a:p>
            <a:pPr lvl="3"/>
            <a:r>
              <a:rPr lang="en-GB" dirty="0"/>
              <a:t>Fourth level</a:t>
            </a:r>
          </a:p>
          <a:p>
            <a:pPr lvl="4"/>
            <a:r>
              <a:rPr lang="en-GB" dirty="0"/>
              <a:t>Fifth level</a:t>
            </a:r>
          </a:p>
          <a:p>
            <a:pPr lvl="5"/>
            <a:r>
              <a:rPr lang="en-GB" noProof="0" dirty="0"/>
              <a:t>6</a:t>
            </a:r>
          </a:p>
          <a:p>
            <a:pPr lvl="6"/>
            <a:r>
              <a:rPr lang="en-GB" noProof="0" dirty="0"/>
              <a:t>7</a:t>
            </a:r>
          </a:p>
          <a:p>
            <a:pPr lvl="7"/>
            <a:r>
              <a:rPr lang="en-GB" noProof="0" dirty="0"/>
              <a:t>8</a:t>
            </a:r>
          </a:p>
          <a:p>
            <a:pPr lvl="8"/>
            <a:r>
              <a:rPr lang="en-GB" noProof="0" dirty="0"/>
              <a:t>9</a:t>
            </a:r>
            <a:endParaRPr lang="en-GB" dirty="0"/>
          </a:p>
        </p:txBody>
      </p:sp>
      <p:sp>
        <p:nvSpPr>
          <p:cNvPr id="10" name="Content Placeholder 3">
            <a:extLst>
              <a:ext uri="{FF2B5EF4-FFF2-40B4-BE49-F238E27FC236}">
                <a16:creationId xmlns:a16="http://schemas.microsoft.com/office/drawing/2014/main" id="{ED1EC185-5B12-41DF-8263-14BD8E01E254}"/>
              </a:ext>
            </a:extLst>
          </p:cNvPr>
          <p:cNvSpPr>
            <a:spLocks noGrp="1"/>
          </p:cNvSpPr>
          <p:nvPr>
            <p:ph sz="half" idx="2" hasCustomPrompt="1"/>
          </p:nvPr>
        </p:nvSpPr>
        <p:spPr>
          <a:xfrm>
            <a:off x="4311454" y="1980000"/>
            <a:ext cx="3576390" cy="4338000"/>
          </a:xfrm>
        </p:spPr>
        <p:txBody>
          <a:bodyPr/>
          <a:lstStyle>
            <a:lvl1pPr>
              <a:defRPr/>
            </a:lvl1pPr>
            <a:lvl5pPr>
              <a:defRPr/>
            </a:lvl5pPr>
          </a:lstStyle>
          <a:p>
            <a:pPr lvl="0"/>
            <a:r>
              <a:rPr lang="en-GB" noProof="0" dirty="0"/>
              <a:t>Click to add text                 Enter &amp; TAB for next text level SHIFT+TAB to go back in levels</a:t>
            </a:r>
            <a:endParaRPr lang="en-GB" dirty="0"/>
          </a:p>
          <a:p>
            <a:pPr lvl="1"/>
            <a:r>
              <a:rPr lang="en-GB" dirty="0"/>
              <a:t>Second level</a:t>
            </a:r>
          </a:p>
          <a:p>
            <a:pPr lvl="2"/>
            <a:r>
              <a:rPr lang="en-GB" dirty="0"/>
              <a:t>Third level</a:t>
            </a:r>
          </a:p>
          <a:p>
            <a:pPr lvl="3"/>
            <a:r>
              <a:rPr lang="en-GB" dirty="0"/>
              <a:t>Fourth level</a:t>
            </a:r>
          </a:p>
          <a:p>
            <a:pPr lvl="4"/>
            <a:r>
              <a:rPr lang="en-GB" dirty="0"/>
              <a:t>Fifth level</a:t>
            </a:r>
          </a:p>
          <a:p>
            <a:pPr lvl="5"/>
            <a:r>
              <a:rPr lang="en-GB" noProof="0" dirty="0"/>
              <a:t>6</a:t>
            </a:r>
          </a:p>
          <a:p>
            <a:pPr lvl="6"/>
            <a:r>
              <a:rPr lang="en-GB" noProof="0" dirty="0"/>
              <a:t>7</a:t>
            </a:r>
          </a:p>
          <a:p>
            <a:pPr lvl="7"/>
            <a:r>
              <a:rPr lang="en-GB" noProof="0" dirty="0"/>
              <a:t>8</a:t>
            </a:r>
          </a:p>
          <a:p>
            <a:pPr lvl="8"/>
            <a:r>
              <a:rPr lang="en-GB" noProof="0" dirty="0"/>
              <a:t>9</a:t>
            </a:r>
            <a:endParaRPr lang="en-GB" dirty="0"/>
          </a:p>
        </p:txBody>
      </p:sp>
      <p:sp>
        <p:nvSpPr>
          <p:cNvPr id="11" name="Content Placeholder 4">
            <a:extLst>
              <a:ext uri="{FF2B5EF4-FFF2-40B4-BE49-F238E27FC236}">
                <a16:creationId xmlns:a16="http://schemas.microsoft.com/office/drawing/2014/main" id="{B51A870A-B49A-41AB-A520-9F693B2A477E}"/>
              </a:ext>
            </a:extLst>
          </p:cNvPr>
          <p:cNvSpPr>
            <a:spLocks noGrp="1"/>
          </p:cNvSpPr>
          <p:nvPr>
            <p:ph sz="half" idx="13" hasCustomPrompt="1"/>
          </p:nvPr>
        </p:nvSpPr>
        <p:spPr>
          <a:xfrm>
            <a:off x="8082911" y="1980000"/>
            <a:ext cx="3574800" cy="4338000"/>
          </a:xfrm>
        </p:spPr>
        <p:txBody>
          <a:bodyPr/>
          <a:lstStyle>
            <a:lvl1pPr>
              <a:defRPr/>
            </a:lvl1pPr>
            <a:lvl5pPr>
              <a:defRPr/>
            </a:lvl5pPr>
          </a:lstStyle>
          <a:p>
            <a:pPr lvl="0"/>
            <a:r>
              <a:rPr lang="en-GB" noProof="0" dirty="0"/>
              <a:t>Click to add text                 Enter &amp; TAB for next text level SHIFT+TAB to go back in levels</a:t>
            </a:r>
            <a:endParaRPr lang="en-GB" dirty="0"/>
          </a:p>
          <a:p>
            <a:pPr lvl="1"/>
            <a:r>
              <a:rPr lang="en-GB" dirty="0"/>
              <a:t>Second level</a:t>
            </a:r>
          </a:p>
          <a:p>
            <a:pPr lvl="2"/>
            <a:r>
              <a:rPr lang="en-GB" dirty="0"/>
              <a:t>Third level</a:t>
            </a:r>
          </a:p>
          <a:p>
            <a:pPr lvl="3"/>
            <a:r>
              <a:rPr lang="en-GB" dirty="0"/>
              <a:t>Fourth level</a:t>
            </a:r>
          </a:p>
          <a:p>
            <a:pPr lvl="4"/>
            <a:r>
              <a:rPr lang="en-GB" dirty="0"/>
              <a:t>Fifth level</a:t>
            </a:r>
          </a:p>
          <a:p>
            <a:pPr lvl="5"/>
            <a:r>
              <a:rPr lang="en-GB" noProof="0" dirty="0"/>
              <a:t>6</a:t>
            </a:r>
          </a:p>
          <a:p>
            <a:pPr lvl="6"/>
            <a:r>
              <a:rPr lang="en-GB" noProof="0" dirty="0"/>
              <a:t>7</a:t>
            </a:r>
          </a:p>
          <a:p>
            <a:pPr lvl="7"/>
            <a:r>
              <a:rPr lang="en-GB" noProof="0" dirty="0"/>
              <a:t>8</a:t>
            </a:r>
          </a:p>
          <a:p>
            <a:pPr lvl="8"/>
            <a:r>
              <a:rPr lang="en-GB" noProof="0" dirty="0"/>
              <a:t>9</a:t>
            </a:r>
            <a:endParaRPr lang="en-GB" dirty="0"/>
          </a:p>
        </p:txBody>
      </p:sp>
      <p:sp>
        <p:nvSpPr>
          <p:cNvPr id="17" name="Subtitle Eyebrow">
            <a:extLst>
              <a:ext uri="{FF2B5EF4-FFF2-40B4-BE49-F238E27FC236}">
                <a16:creationId xmlns:a16="http://schemas.microsoft.com/office/drawing/2014/main" id="{84F953B8-7C52-40F5-A929-3D574DEE2524}"/>
              </a:ext>
            </a:extLst>
          </p:cNvPr>
          <p:cNvSpPr>
            <a:spLocks noGrp="1"/>
          </p:cNvSpPr>
          <p:nvPr>
            <p:ph type="subTitle" idx="33" hasCustomPrompt="1"/>
          </p:nvPr>
        </p:nvSpPr>
        <p:spPr>
          <a:xfrm>
            <a:off x="539999" y="481818"/>
            <a:ext cx="2642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accent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6" name="Footer Placeholder 5">
            <a:extLst>
              <a:ext uri="{FF2B5EF4-FFF2-40B4-BE49-F238E27FC236}">
                <a16:creationId xmlns:a16="http://schemas.microsoft.com/office/drawing/2014/main" id="{33FA9838-B2C5-4EEB-9873-7BD689533AE6}"/>
              </a:ext>
            </a:extLst>
          </p:cNvPr>
          <p:cNvSpPr>
            <a:spLocks noGrp="1"/>
          </p:cNvSpPr>
          <p:nvPr>
            <p:ph type="ftr" sz="quarter" idx="25"/>
          </p:nvPr>
        </p:nvSpPr>
        <p:spPr/>
        <p:txBody>
          <a:bodyPr/>
          <a:lstStyle/>
          <a:p>
            <a:endParaRPr lang="en-GB" dirty="0"/>
          </a:p>
        </p:txBody>
      </p:sp>
      <p:sp>
        <p:nvSpPr>
          <p:cNvPr id="15" name="Slide Number Placeholder 14">
            <a:extLst>
              <a:ext uri="{FF2B5EF4-FFF2-40B4-BE49-F238E27FC236}">
                <a16:creationId xmlns:a16="http://schemas.microsoft.com/office/drawing/2014/main" id="{2B69F7FE-45B8-4221-BF3A-41F0357CC63C}"/>
              </a:ext>
            </a:extLst>
          </p:cNvPr>
          <p:cNvSpPr>
            <a:spLocks noGrp="1"/>
          </p:cNvSpPr>
          <p:nvPr>
            <p:ph type="sldNum" sz="quarter" idx="26"/>
          </p:nvPr>
        </p:nvSpPr>
        <p:spPr/>
        <p:txBody>
          <a:bodyPr/>
          <a:lstStyle/>
          <a:p>
            <a:fld id="{23AA811B-2EBD-4900-905E-5BE206449611}" type="slidenum">
              <a:rPr lang="en-GB" smtClean="0"/>
              <a:pPr/>
              <a:t>‹N›</a:t>
            </a:fld>
            <a:endParaRPr lang="en-GB" dirty="0"/>
          </a:p>
        </p:txBody>
      </p:sp>
      <p:sp>
        <p:nvSpPr>
          <p:cNvPr id="14" name="Logo">
            <a:extLst>
              <a:ext uri="{FF2B5EF4-FFF2-40B4-BE49-F238E27FC236}">
                <a16:creationId xmlns:a16="http://schemas.microsoft.com/office/drawing/2014/main" id="{9D895462-9049-47C0-9245-BAAA8C9A6BB4}"/>
              </a:ext>
            </a:extLst>
          </p:cNvPr>
          <p:cNvSpPr>
            <a:spLocks noChangeArrowheads="1"/>
          </p:cNvSpPr>
          <p:nvPr userDrawn="1"/>
        </p:nvSpPr>
        <p:spPr bwMode="auto">
          <a:xfrm>
            <a:off x="11157045" y="491598"/>
            <a:ext cx="493617" cy="102665"/>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Tree>
    <p:extLst>
      <p:ext uri="{BB962C8B-B14F-4D97-AF65-F5344CB8AC3E}">
        <p14:creationId xmlns:p14="http://schemas.microsoft.com/office/powerpoint/2010/main" val="19826899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Four Content">
    <p:spTree>
      <p:nvGrpSpPr>
        <p:cNvPr id="1" name=""/>
        <p:cNvGrpSpPr/>
        <p:nvPr/>
      </p:nvGrpSpPr>
      <p:grpSpPr>
        <a:xfrm>
          <a:off x="0" y="0"/>
          <a:ext cx="0" cy="0"/>
          <a:chOff x="0" y="0"/>
          <a:chExt cx="0" cy="0"/>
        </a:xfrm>
      </p:grpSpPr>
      <p:sp>
        <p:nvSpPr>
          <p:cNvPr id="5" name="Date Placeholder 4" hidden="1">
            <a:extLst>
              <a:ext uri="{FF2B5EF4-FFF2-40B4-BE49-F238E27FC236}">
                <a16:creationId xmlns:a16="http://schemas.microsoft.com/office/drawing/2014/main" id="{079DB1F0-FCCC-467F-BFF2-5B26ACFFF655}"/>
              </a:ext>
            </a:extLst>
          </p:cNvPr>
          <p:cNvSpPr>
            <a:spLocks noGrp="1"/>
          </p:cNvSpPr>
          <p:nvPr>
            <p:ph type="dt" sz="half" idx="24"/>
          </p:nvPr>
        </p:nvSpPr>
        <p:spPr/>
        <p:txBody>
          <a:bodyPr/>
          <a:lstStyle/>
          <a:p>
            <a:fld id="{31FD78DE-9B86-49CA-BC63-8615A141192D}" type="datetime4">
              <a:rPr lang="en-GB" smtClean="0"/>
              <a:t>01 July 2025</a:t>
            </a:fld>
            <a:endParaRPr lang="en-GB" dirty="0"/>
          </a:p>
        </p:txBody>
      </p:sp>
      <p:sp>
        <p:nvSpPr>
          <p:cNvPr id="2" name="Title 1">
            <a:extLst>
              <a:ext uri="{FF2B5EF4-FFF2-40B4-BE49-F238E27FC236}">
                <a16:creationId xmlns:a16="http://schemas.microsoft.com/office/drawing/2014/main" id="{4166AEB5-52F0-4660-8F42-9D54730AF814}"/>
              </a:ext>
            </a:extLst>
          </p:cNvPr>
          <p:cNvSpPr>
            <a:spLocks noGrp="1"/>
          </p:cNvSpPr>
          <p:nvPr>
            <p:ph type="title" hasCustomPrompt="1"/>
          </p:nvPr>
        </p:nvSpPr>
        <p:spPr>
          <a:xfrm>
            <a:off x="540000" y="907200"/>
            <a:ext cx="11113200" cy="1072800"/>
          </a:xfrm>
        </p:spPr>
        <p:txBody>
          <a:bodyPr/>
          <a:lstStyle/>
          <a:p>
            <a:r>
              <a:rPr lang="en-GB" dirty="0"/>
              <a:t>Click to add title</a:t>
            </a:r>
          </a:p>
        </p:txBody>
      </p:sp>
      <p:sp>
        <p:nvSpPr>
          <p:cNvPr id="3" name="Content Placeholder 2"/>
          <p:cNvSpPr>
            <a:spLocks noGrp="1"/>
          </p:cNvSpPr>
          <p:nvPr>
            <p:ph idx="1" hasCustomPrompt="1"/>
          </p:nvPr>
        </p:nvSpPr>
        <p:spPr>
          <a:xfrm>
            <a:off x="539999" y="1980000"/>
            <a:ext cx="2642400" cy="4338000"/>
          </a:xfrm>
        </p:spPr>
        <p:txBody>
          <a:bodyPr/>
          <a:lstStyle>
            <a:lvl1pPr>
              <a:defRPr/>
            </a:lvl1pPr>
            <a:lvl5pPr>
              <a:defRPr/>
            </a:lvl5pPr>
          </a:lstStyle>
          <a:p>
            <a:pPr lvl="0"/>
            <a:r>
              <a:rPr lang="en-GB" noProof="0" dirty="0"/>
              <a:t>Click to add text                 Enter &amp; TAB for next text level SHIFT+TAB to go back in levels</a:t>
            </a:r>
            <a:endParaRPr lang="en-GB" dirty="0"/>
          </a:p>
          <a:p>
            <a:pPr lvl="1"/>
            <a:r>
              <a:rPr lang="en-GB" dirty="0"/>
              <a:t>Second level</a:t>
            </a:r>
          </a:p>
          <a:p>
            <a:pPr lvl="2"/>
            <a:r>
              <a:rPr lang="en-GB" dirty="0"/>
              <a:t>Third level</a:t>
            </a:r>
          </a:p>
          <a:p>
            <a:pPr lvl="3"/>
            <a:r>
              <a:rPr lang="en-GB" dirty="0"/>
              <a:t>Fourth level</a:t>
            </a:r>
          </a:p>
          <a:p>
            <a:pPr lvl="4"/>
            <a:r>
              <a:rPr lang="en-GB" dirty="0"/>
              <a:t>Fifth level</a:t>
            </a:r>
          </a:p>
          <a:p>
            <a:pPr lvl="5"/>
            <a:r>
              <a:rPr lang="en-GB" noProof="0" dirty="0"/>
              <a:t>6</a:t>
            </a:r>
          </a:p>
          <a:p>
            <a:pPr lvl="6"/>
            <a:r>
              <a:rPr lang="en-GB" noProof="0" dirty="0"/>
              <a:t>7</a:t>
            </a:r>
          </a:p>
          <a:p>
            <a:pPr lvl="7"/>
            <a:r>
              <a:rPr lang="en-GB" noProof="0" dirty="0"/>
              <a:t>8</a:t>
            </a:r>
          </a:p>
          <a:p>
            <a:pPr lvl="8"/>
            <a:r>
              <a:rPr lang="en-GB" noProof="0" dirty="0"/>
              <a:t>9</a:t>
            </a:r>
            <a:endParaRPr lang="en-GB" dirty="0"/>
          </a:p>
        </p:txBody>
      </p:sp>
      <p:sp>
        <p:nvSpPr>
          <p:cNvPr id="10" name="Content Placeholder 3">
            <a:extLst>
              <a:ext uri="{FF2B5EF4-FFF2-40B4-BE49-F238E27FC236}">
                <a16:creationId xmlns:a16="http://schemas.microsoft.com/office/drawing/2014/main" id="{ED1EC185-5B12-41DF-8263-14BD8E01E254}"/>
              </a:ext>
            </a:extLst>
          </p:cNvPr>
          <p:cNvSpPr>
            <a:spLocks noGrp="1"/>
          </p:cNvSpPr>
          <p:nvPr>
            <p:ph sz="half" idx="2" hasCustomPrompt="1"/>
          </p:nvPr>
        </p:nvSpPr>
        <p:spPr>
          <a:xfrm>
            <a:off x="3363599" y="1980000"/>
            <a:ext cx="2642400" cy="4338000"/>
          </a:xfrm>
        </p:spPr>
        <p:txBody>
          <a:bodyPr/>
          <a:lstStyle>
            <a:lvl1pPr>
              <a:defRPr/>
            </a:lvl1pPr>
            <a:lvl5pPr>
              <a:defRPr/>
            </a:lvl5pPr>
          </a:lstStyle>
          <a:p>
            <a:pPr lvl="0"/>
            <a:r>
              <a:rPr lang="en-GB" noProof="0" dirty="0"/>
              <a:t>Click to add text                 Enter &amp; TAB for next text level SHIFT+TAB to go back in levels</a:t>
            </a:r>
            <a:endParaRPr lang="en-GB" dirty="0"/>
          </a:p>
          <a:p>
            <a:pPr lvl="1"/>
            <a:r>
              <a:rPr lang="en-GB" dirty="0"/>
              <a:t>Second level</a:t>
            </a:r>
          </a:p>
          <a:p>
            <a:pPr lvl="2"/>
            <a:r>
              <a:rPr lang="en-GB" dirty="0"/>
              <a:t>Third level</a:t>
            </a:r>
          </a:p>
          <a:p>
            <a:pPr lvl="3"/>
            <a:r>
              <a:rPr lang="en-GB" dirty="0"/>
              <a:t>Fourth level</a:t>
            </a:r>
          </a:p>
          <a:p>
            <a:pPr lvl="4"/>
            <a:r>
              <a:rPr lang="en-GB" dirty="0"/>
              <a:t>Fifth level</a:t>
            </a:r>
          </a:p>
          <a:p>
            <a:pPr lvl="5"/>
            <a:r>
              <a:rPr lang="en-GB" noProof="0" dirty="0"/>
              <a:t>6</a:t>
            </a:r>
          </a:p>
          <a:p>
            <a:pPr lvl="6"/>
            <a:r>
              <a:rPr lang="en-GB" noProof="0" dirty="0"/>
              <a:t>7</a:t>
            </a:r>
          </a:p>
          <a:p>
            <a:pPr lvl="7"/>
            <a:r>
              <a:rPr lang="en-GB" noProof="0" dirty="0"/>
              <a:t>8</a:t>
            </a:r>
          </a:p>
          <a:p>
            <a:pPr lvl="8"/>
            <a:r>
              <a:rPr lang="en-GB" noProof="0" dirty="0"/>
              <a:t>9</a:t>
            </a:r>
            <a:endParaRPr lang="en-GB" dirty="0"/>
          </a:p>
        </p:txBody>
      </p:sp>
      <p:sp>
        <p:nvSpPr>
          <p:cNvPr id="11" name="Content Placeholder 4">
            <a:extLst>
              <a:ext uri="{FF2B5EF4-FFF2-40B4-BE49-F238E27FC236}">
                <a16:creationId xmlns:a16="http://schemas.microsoft.com/office/drawing/2014/main" id="{B51A870A-B49A-41AB-A520-9F693B2A477E}"/>
              </a:ext>
            </a:extLst>
          </p:cNvPr>
          <p:cNvSpPr>
            <a:spLocks noGrp="1"/>
          </p:cNvSpPr>
          <p:nvPr>
            <p:ph sz="half" idx="13" hasCustomPrompt="1"/>
          </p:nvPr>
        </p:nvSpPr>
        <p:spPr>
          <a:xfrm>
            <a:off x="6187199" y="1980000"/>
            <a:ext cx="2642400" cy="4338000"/>
          </a:xfrm>
        </p:spPr>
        <p:txBody>
          <a:bodyPr/>
          <a:lstStyle>
            <a:lvl1pPr>
              <a:defRPr/>
            </a:lvl1pPr>
            <a:lvl5pPr>
              <a:defRPr/>
            </a:lvl5pPr>
          </a:lstStyle>
          <a:p>
            <a:pPr lvl="0"/>
            <a:r>
              <a:rPr lang="en-GB" noProof="0" dirty="0"/>
              <a:t>Click to add text                 Enter &amp; TAB for next text level SHIFT+TAB to go back in levels</a:t>
            </a:r>
            <a:endParaRPr lang="en-GB" dirty="0"/>
          </a:p>
          <a:p>
            <a:pPr lvl="1"/>
            <a:r>
              <a:rPr lang="en-GB" dirty="0"/>
              <a:t>Second level</a:t>
            </a:r>
          </a:p>
          <a:p>
            <a:pPr lvl="2"/>
            <a:r>
              <a:rPr lang="en-GB" dirty="0"/>
              <a:t>Third level</a:t>
            </a:r>
          </a:p>
          <a:p>
            <a:pPr lvl="3"/>
            <a:r>
              <a:rPr lang="en-GB" dirty="0"/>
              <a:t>Fourth level</a:t>
            </a:r>
          </a:p>
          <a:p>
            <a:pPr lvl="4"/>
            <a:r>
              <a:rPr lang="en-GB" dirty="0"/>
              <a:t>Fifth level</a:t>
            </a:r>
          </a:p>
          <a:p>
            <a:pPr lvl="5"/>
            <a:r>
              <a:rPr lang="en-GB" noProof="0" dirty="0"/>
              <a:t>6</a:t>
            </a:r>
          </a:p>
          <a:p>
            <a:pPr lvl="6"/>
            <a:r>
              <a:rPr lang="en-GB" noProof="0" dirty="0"/>
              <a:t>7</a:t>
            </a:r>
          </a:p>
          <a:p>
            <a:pPr lvl="7"/>
            <a:r>
              <a:rPr lang="en-GB" noProof="0" dirty="0"/>
              <a:t>8</a:t>
            </a:r>
          </a:p>
          <a:p>
            <a:pPr lvl="8"/>
            <a:r>
              <a:rPr lang="en-GB" noProof="0" dirty="0"/>
              <a:t>9</a:t>
            </a:r>
            <a:endParaRPr lang="en-GB" dirty="0"/>
          </a:p>
        </p:txBody>
      </p:sp>
      <p:sp>
        <p:nvSpPr>
          <p:cNvPr id="12" name="Content Placeholder 4">
            <a:extLst>
              <a:ext uri="{FF2B5EF4-FFF2-40B4-BE49-F238E27FC236}">
                <a16:creationId xmlns:a16="http://schemas.microsoft.com/office/drawing/2014/main" id="{3EA207C7-5C54-4513-9247-2644181B7973}"/>
              </a:ext>
            </a:extLst>
          </p:cNvPr>
          <p:cNvSpPr>
            <a:spLocks noGrp="1"/>
          </p:cNvSpPr>
          <p:nvPr>
            <p:ph sz="half" idx="27" hasCustomPrompt="1"/>
          </p:nvPr>
        </p:nvSpPr>
        <p:spPr>
          <a:xfrm>
            <a:off x="9010800" y="1980000"/>
            <a:ext cx="2642400" cy="4338000"/>
          </a:xfrm>
        </p:spPr>
        <p:txBody>
          <a:bodyPr/>
          <a:lstStyle>
            <a:lvl1pPr>
              <a:defRPr/>
            </a:lvl1pPr>
            <a:lvl5pPr>
              <a:defRPr/>
            </a:lvl5pPr>
          </a:lstStyle>
          <a:p>
            <a:pPr lvl="0"/>
            <a:r>
              <a:rPr lang="en-GB" noProof="0" dirty="0"/>
              <a:t>Click to add text                 Enter &amp; TAB for next text level SHIFT+TAB to go back in levels</a:t>
            </a:r>
            <a:endParaRPr lang="en-GB" dirty="0"/>
          </a:p>
          <a:p>
            <a:pPr lvl="1"/>
            <a:r>
              <a:rPr lang="en-GB" dirty="0"/>
              <a:t>Second level</a:t>
            </a:r>
          </a:p>
          <a:p>
            <a:pPr lvl="2"/>
            <a:r>
              <a:rPr lang="en-GB" dirty="0"/>
              <a:t>Third level</a:t>
            </a:r>
          </a:p>
          <a:p>
            <a:pPr lvl="3"/>
            <a:r>
              <a:rPr lang="en-GB" dirty="0"/>
              <a:t>Fourth level</a:t>
            </a:r>
          </a:p>
          <a:p>
            <a:pPr lvl="4"/>
            <a:r>
              <a:rPr lang="en-GB" dirty="0"/>
              <a:t>Fifth level</a:t>
            </a:r>
          </a:p>
          <a:p>
            <a:pPr lvl="5"/>
            <a:r>
              <a:rPr lang="en-GB" noProof="0" dirty="0"/>
              <a:t>6</a:t>
            </a:r>
          </a:p>
          <a:p>
            <a:pPr lvl="6"/>
            <a:r>
              <a:rPr lang="en-GB" noProof="0" dirty="0"/>
              <a:t>7</a:t>
            </a:r>
          </a:p>
          <a:p>
            <a:pPr lvl="7"/>
            <a:r>
              <a:rPr lang="en-GB" noProof="0" dirty="0"/>
              <a:t>8</a:t>
            </a:r>
          </a:p>
          <a:p>
            <a:pPr lvl="8"/>
            <a:r>
              <a:rPr lang="en-GB" noProof="0" dirty="0"/>
              <a:t>9</a:t>
            </a:r>
            <a:endParaRPr lang="en-GB" dirty="0"/>
          </a:p>
        </p:txBody>
      </p:sp>
      <p:sp>
        <p:nvSpPr>
          <p:cNvPr id="17" name="Subtitle Eyebrow">
            <a:extLst>
              <a:ext uri="{FF2B5EF4-FFF2-40B4-BE49-F238E27FC236}">
                <a16:creationId xmlns:a16="http://schemas.microsoft.com/office/drawing/2014/main" id="{84F953B8-7C52-40F5-A929-3D574DEE2524}"/>
              </a:ext>
            </a:extLst>
          </p:cNvPr>
          <p:cNvSpPr>
            <a:spLocks noGrp="1"/>
          </p:cNvSpPr>
          <p:nvPr>
            <p:ph type="subTitle" idx="33" hasCustomPrompt="1"/>
          </p:nvPr>
        </p:nvSpPr>
        <p:spPr>
          <a:xfrm>
            <a:off x="539999" y="481818"/>
            <a:ext cx="2642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accent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6" name="Footer Placeholder 5">
            <a:extLst>
              <a:ext uri="{FF2B5EF4-FFF2-40B4-BE49-F238E27FC236}">
                <a16:creationId xmlns:a16="http://schemas.microsoft.com/office/drawing/2014/main" id="{33FA9838-B2C5-4EEB-9873-7BD689533AE6}"/>
              </a:ext>
            </a:extLst>
          </p:cNvPr>
          <p:cNvSpPr>
            <a:spLocks noGrp="1"/>
          </p:cNvSpPr>
          <p:nvPr>
            <p:ph type="ftr" sz="quarter" idx="25"/>
          </p:nvPr>
        </p:nvSpPr>
        <p:spPr/>
        <p:txBody>
          <a:bodyPr/>
          <a:lstStyle/>
          <a:p>
            <a:endParaRPr lang="en-GB" dirty="0"/>
          </a:p>
        </p:txBody>
      </p:sp>
      <p:sp>
        <p:nvSpPr>
          <p:cNvPr id="15" name="Slide Number Placeholder 14">
            <a:extLst>
              <a:ext uri="{FF2B5EF4-FFF2-40B4-BE49-F238E27FC236}">
                <a16:creationId xmlns:a16="http://schemas.microsoft.com/office/drawing/2014/main" id="{2B69F7FE-45B8-4221-BF3A-41F0357CC63C}"/>
              </a:ext>
            </a:extLst>
          </p:cNvPr>
          <p:cNvSpPr>
            <a:spLocks noGrp="1"/>
          </p:cNvSpPr>
          <p:nvPr>
            <p:ph type="sldNum" sz="quarter" idx="26"/>
          </p:nvPr>
        </p:nvSpPr>
        <p:spPr/>
        <p:txBody>
          <a:bodyPr/>
          <a:lstStyle/>
          <a:p>
            <a:fld id="{23AA811B-2EBD-4900-905E-5BE206449611}" type="slidenum">
              <a:rPr lang="en-GB" smtClean="0"/>
              <a:pPr/>
              <a:t>‹N›</a:t>
            </a:fld>
            <a:endParaRPr lang="en-GB" dirty="0"/>
          </a:p>
        </p:txBody>
      </p:sp>
      <p:sp>
        <p:nvSpPr>
          <p:cNvPr id="14" name="Logo">
            <a:extLst>
              <a:ext uri="{FF2B5EF4-FFF2-40B4-BE49-F238E27FC236}">
                <a16:creationId xmlns:a16="http://schemas.microsoft.com/office/drawing/2014/main" id="{9D895462-9049-47C0-9245-BAAA8C9A6BB4}"/>
              </a:ext>
            </a:extLst>
          </p:cNvPr>
          <p:cNvSpPr>
            <a:spLocks noChangeArrowheads="1"/>
          </p:cNvSpPr>
          <p:nvPr userDrawn="1"/>
        </p:nvSpPr>
        <p:spPr bwMode="auto">
          <a:xfrm>
            <a:off x="11157045" y="491598"/>
            <a:ext cx="493617" cy="102665"/>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Tree>
    <p:extLst>
      <p:ext uri="{BB962C8B-B14F-4D97-AF65-F5344CB8AC3E}">
        <p14:creationId xmlns:p14="http://schemas.microsoft.com/office/powerpoint/2010/main" val="26366212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Header Only">
    <p:spTree>
      <p:nvGrpSpPr>
        <p:cNvPr id="1" name=""/>
        <p:cNvGrpSpPr/>
        <p:nvPr/>
      </p:nvGrpSpPr>
      <p:grpSpPr>
        <a:xfrm>
          <a:off x="0" y="0"/>
          <a:ext cx="0" cy="0"/>
          <a:chOff x="0" y="0"/>
          <a:chExt cx="0" cy="0"/>
        </a:xfrm>
      </p:grpSpPr>
      <p:sp>
        <p:nvSpPr>
          <p:cNvPr id="5" name="Date Placeholder 4" hidden="1">
            <a:extLst>
              <a:ext uri="{FF2B5EF4-FFF2-40B4-BE49-F238E27FC236}">
                <a16:creationId xmlns:a16="http://schemas.microsoft.com/office/drawing/2014/main" id="{D83966FA-DB6B-4EB7-B191-94841F123E69}"/>
              </a:ext>
            </a:extLst>
          </p:cNvPr>
          <p:cNvSpPr>
            <a:spLocks noGrp="1"/>
          </p:cNvSpPr>
          <p:nvPr>
            <p:ph type="dt" sz="half" idx="10"/>
          </p:nvPr>
        </p:nvSpPr>
        <p:spPr/>
        <p:txBody>
          <a:bodyPr/>
          <a:lstStyle/>
          <a:p>
            <a:fld id="{A8006738-C2A8-4ED8-9711-DB45B6AF41FE}" type="datetime4">
              <a:rPr lang="en-GB" smtClean="0"/>
              <a:t>01 July 2025</a:t>
            </a:fld>
            <a:endParaRPr lang="en-GB" dirty="0"/>
          </a:p>
        </p:txBody>
      </p:sp>
      <p:sp>
        <p:nvSpPr>
          <p:cNvPr id="9" name="Text Placeholder Eyebrow">
            <a:extLst>
              <a:ext uri="{FF2B5EF4-FFF2-40B4-BE49-F238E27FC236}">
                <a16:creationId xmlns:a16="http://schemas.microsoft.com/office/drawing/2014/main" id="{F50E2CE7-705B-46D1-868F-F4597E274952}"/>
              </a:ext>
            </a:extLst>
          </p:cNvPr>
          <p:cNvSpPr>
            <a:spLocks noGrp="1"/>
          </p:cNvSpPr>
          <p:nvPr>
            <p:ph type="body" sz="quarter" idx="29" hasCustomPrompt="1"/>
          </p:nvPr>
        </p:nvSpPr>
        <p:spPr>
          <a:xfrm>
            <a:off x="539999" y="481818"/>
            <a:ext cx="2642400" cy="154800"/>
          </a:xfrm>
        </p:spPr>
        <p:txBody>
          <a:bodyPr/>
          <a:lstStyle>
            <a:lvl1pPr marL="0" indent="0">
              <a:lnSpc>
                <a:spcPct val="100000"/>
              </a:lnSpc>
              <a:spcBef>
                <a:spcPts val="0"/>
              </a:spcBef>
              <a:spcAft>
                <a:spcPts val="0"/>
              </a:spcAft>
              <a:buNone/>
              <a:defRPr sz="900">
                <a:solidFill>
                  <a:schemeClr val="accent1"/>
                </a:solidFill>
              </a:defRPr>
            </a:lvl1pPr>
            <a:lvl2pPr marL="180000" indent="0">
              <a:buNone/>
              <a:defRPr sz="900">
                <a:solidFill>
                  <a:schemeClr val="accent1"/>
                </a:solidFill>
              </a:defRPr>
            </a:lvl2pPr>
            <a:lvl3pPr marL="360000" indent="0">
              <a:buNone/>
              <a:defRPr sz="900">
                <a:solidFill>
                  <a:schemeClr val="accent1"/>
                </a:solidFill>
              </a:defRPr>
            </a:lvl3pPr>
            <a:lvl4pPr>
              <a:buNone/>
              <a:defRPr sz="900">
                <a:solidFill>
                  <a:schemeClr val="accent1"/>
                </a:solidFill>
              </a:defRPr>
            </a:lvl4pPr>
            <a:lvl5pPr>
              <a:buNone/>
              <a:defRPr sz="900">
                <a:solidFill>
                  <a:schemeClr val="accent1"/>
                </a:solidFill>
              </a:defRPr>
            </a:lvl5pPr>
          </a:lstStyle>
          <a:p>
            <a:pPr lvl="0"/>
            <a:r>
              <a:rPr lang="en-GB" dirty="0"/>
              <a:t>Click to add Eyebrow text</a:t>
            </a:r>
          </a:p>
        </p:txBody>
      </p:sp>
      <p:sp>
        <p:nvSpPr>
          <p:cNvPr id="6" name="Footer Placeholder 5">
            <a:extLst>
              <a:ext uri="{FF2B5EF4-FFF2-40B4-BE49-F238E27FC236}">
                <a16:creationId xmlns:a16="http://schemas.microsoft.com/office/drawing/2014/main" id="{AC9D9B8E-9A2B-4618-87A4-CFB2EEEB8ADB}"/>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AE21C6C-1F57-4EB8-8A56-7626B37A9D2A}"/>
              </a:ext>
            </a:extLst>
          </p:cNvPr>
          <p:cNvSpPr>
            <a:spLocks noGrp="1"/>
          </p:cNvSpPr>
          <p:nvPr>
            <p:ph type="sldNum" sz="quarter" idx="12"/>
          </p:nvPr>
        </p:nvSpPr>
        <p:spPr/>
        <p:txBody>
          <a:bodyPr/>
          <a:lstStyle/>
          <a:p>
            <a:fld id="{23AA811B-2EBD-4900-905E-5BE206449611}" type="slidenum">
              <a:rPr lang="en-GB" smtClean="0"/>
              <a:pPr/>
              <a:t>‹N›</a:t>
            </a:fld>
            <a:endParaRPr lang="en-GB" dirty="0"/>
          </a:p>
        </p:txBody>
      </p:sp>
      <p:sp>
        <p:nvSpPr>
          <p:cNvPr id="8" name="Logo">
            <a:extLst>
              <a:ext uri="{FF2B5EF4-FFF2-40B4-BE49-F238E27FC236}">
                <a16:creationId xmlns:a16="http://schemas.microsoft.com/office/drawing/2014/main" id="{D6037F3E-9165-4E30-973E-0B9DEBC3A255}"/>
              </a:ext>
            </a:extLst>
          </p:cNvPr>
          <p:cNvSpPr>
            <a:spLocks noChangeArrowheads="1"/>
          </p:cNvSpPr>
          <p:nvPr userDrawn="1"/>
        </p:nvSpPr>
        <p:spPr bwMode="auto">
          <a:xfrm>
            <a:off x="11157045" y="491598"/>
            <a:ext cx="493617" cy="102665"/>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Tree>
    <p:extLst>
      <p:ext uri="{BB962C8B-B14F-4D97-AF65-F5344CB8AC3E}">
        <p14:creationId xmlns:p14="http://schemas.microsoft.com/office/powerpoint/2010/main" val="31414710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ACKGROUND Gradient">
    <p:bg>
      <p:bgPr>
        <a:solidFill>
          <a:schemeClr val="accent1"/>
        </a:solidFill>
        <a:effectLst/>
      </p:bgPr>
    </p:bg>
    <p:spTree>
      <p:nvGrpSpPr>
        <p:cNvPr id="1" name=""/>
        <p:cNvGrpSpPr/>
        <p:nvPr/>
      </p:nvGrpSpPr>
      <p:grpSpPr>
        <a:xfrm>
          <a:off x="0" y="0"/>
          <a:ext cx="0" cy="0"/>
          <a:chOff x="0" y="0"/>
          <a:chExt cx="0" cy="0"/>
        </a:xfrm>
      </p:grpSpPr>
      <p:sp>
        <p:nvSpPr>
          <p:cNvPr id="14" name="Date Placeholder 3" hidden="1">
            <a:extLst>
              <a:ext uri="{FF2B5EF4-FFF2-40B4-BE49-F238E27FC236}">
                <a16:creationId xmlns:a16="http://schemas.microsoft.com/office/drawing/2014/main" id="{89EF8E2F-AD04-40B6-823D-52E48F4EACCB}"/>
              </a:ext>
            </a:extLst>
          </p:cNvPr>
          <p:cNvSpPr>
            <a:spLocks noGrp="1"/>
          </p:cNvSpPr>
          <p:nvPr>
            <p:ph type="dt" sz="half" idx="10"/>
          </p:nvPr>
        </p:nvSpPr>
        <p:spPr>
          <a:xfrm>
            <a:off x="12193200" y="6858000"/>
            <a:ext cx="0" cy="0"/>
          </a:xfrm>
        </p:spPr>
        <p:txBody>
          <a:bodyPr/>
          <a:lstStyle/>
          <a:p>
            <a:fld id="{E0FEB83F-BE06-4E6E-84A5-C108A61EFD09}" type="datetime4">
              <a:rPr lang="en-GB" smtClean="0"/>
              <a:t>01 July 2025</a:t>
            </a:fld>
            <a:endParaRPr lang="en-GB" dirty="0"/>
          </a:p>
        </p:txBody>
      </p:sp>
      <p:pic>
        <p:nvPicPr>
          <p:cNvPr id="8" name="Graphics">
            <a:extLst>
              <a:ext uri="{FF2B5EF4-FFF2-40B4-BE49-F238E27FC236}">
                <a16:creationId xmlns:a16="http://schemas.microsoft.com/office/drawing/2014/main" id="{905757DC-09E7-48DE-927F-7D4D73FB0E4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Freeform 1">
            <a:extLst>
              <a:ext uri="{FF2B5EF4-FFF2-40B4-BE49-F238E27FC236}">
                <a16:creationId xmlns:a16="http://schemas.microsoft.com/office/drawing/2014/main" id="{85A140AF-9500-46B6-B1FC-4547A69D895F}"/>
              </a:ext>
            </a:extLst>
          </p:cNvPr>
          <p:cNvSpPr>
            <a:spLocks noChangeArrowheads="1"/>
          </p:cNvSpPr>
          <p:nvPr userDrawn="1"/>
        </p:nvSpPr>
        <p:spPr bwMode="white">
          <a:xfrm>
            <a:off x="539750" y="6062679"/>
            <a:ext cx="1221148" cy="253984"/>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tx1"/>
          </a:solidFill>
          <a:ln>
            <a:noFill/>
          </a:ln>
          <a:effectLst/>
        </p:spPr>
        <p:txBody>
          <a:bodyPr wrap="none" anchor="ctr"/>
          <a:lstStyle/>
          <a:p>
            <a:endParaRPr lang="en-GB" noProof="0" dirty="0"/>
          </a:p>
        </p:txBody>
      </p:sp>
      <p:sp>
        <p:nvSpPr>
          <p:cNvPr id="11" name="Subtitle Eyebrow">
            <a:extLst>
              <a:ext uri="{FF2B5EF4-FFF2-40B4-BE49-F238E27FC236}">
                <a16:creationId xmlns:a16="http://schemas.microsoft.com/office/drawing/2014/main" id="{6353DA2E-CA2A-43DA-B76E-D0614F193883}"/>
              </a:ext>
            </a:extLst>
          </p:cNvPr>
          <p:cNvSpPr>
            <a:spLocks noGrp="1"/>
          </p:cNvSpPr>
          <p:nvPr>
            <p:ph type="subTitle" idx="33" hasCustomPrompt="1"/>
          </p:nvPr>
        </p:nvSpPr>
        <p:spPr>
          <a:xfrm>
            <a:off x="539999" y="481818"/>
            <a:ext cx="2642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tx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15" name="Footer Placeholder 4">
            <a:extLst>
              <a:ext uri="{FF2B5EF4-FFF2-40B4-BE49-F238E27FC236}">
                <a16:creationId xmlns:a16="http://schemas.microsoft.com/office/drawing/2014/main" id="{C2E40A74-D14B-4514-8A7A-82ABCE0387CE}"/>
              </a:ext>
            </a:extLst>
          </p:cNvPr>
          <p:cNvSpPr>
            <a:spLocks noGrp="1"/>
          </p:cNvSpPr>
          <p:nvPr>
            <p:ph type="ftr" sz="quarter" idx="11"/>
          </p:nvPr>
        </p:nvSpPr>
        <p:spPr>
          <a:xfrm>
            <a:off x="3693599" y="481818"/>
            <a:ext cx="5135612" cy="154800"/>
          </a:xfrm>
        </p:spPr>
        <p:txBody>
          <a:bodyPr/>
          <a:lstStyle>
            <a:lvl1pPr>
              <a:defRPr>
                <a:solidFill>
                  <a:schemeClr val="tx1"/>
                </a:solidFill>
              </a:defRPr>
            </a:lvl1pPr>
          </a:lstStyle>
          <a:p>
            <a:endParaRPr lang="en-GB" dirty="0"/>
          </a:p>
        </p:txBody>
      </p:sp>
      <p:sp>
        <p:nvSpPr>
          <p:cNvPr id="16" name="Slide Number Placeholder 5">
            <a:extLst>
              <a:ext uri="{FF2B5EF4-FFF2-40B4-BE49-F238E27FC236}">
                <a16:creationId xmlns:a16="http://schemas.microsoft.com/office/drawing/2014/main" id="{797666DE-7583-4F6C-9876-65F25BFCF5AF}"/>
              </a:ext>
            </a:extLst>
          </p:cNvPr>
          <p:cNvSpPr>
            <a:spLocks noGrp="1"/>
          </p:cNvSpPr>
          <p:nvPr>
            <p:ph type="sldNum" sz="quarter" idx="12"/>
          </p:nvPr>
        </p:nvSpPr>
        <p:spPr>
          <a:xfrm>
            <a:off x="3362400" y="481818"/>
            <a:ext cx="270000" cy="154800"/>
          </a:xfrm>
        </p:spPr>
        <p:txBody>
          <a:bodyPr/>
          <a:lstStyle>
            <a:lvl1pPr>
              <a:defRPr>
                <a:solidFill>
                  <a:schemeClr val="tx1"/>
                </a:solidFill>
              </a:defRPr>
            </a:lvl1pPr>
          </a:lstStyle>
          <a:p>
            <a:fld id="{23AA811B-2EBD-4900-905E-5BE206449611}" type="slidenum">
              <a:rPr lang="en-GB" smtClean="0"/>
              <a:pPr/>
              <a:t>‹N›</a:t>
            </a:fld>
            <a:endParaRPr lang="en-GB" dirty="0"/>
          </a:p>
        </p:txBody>
      </p:sp>
    </p:spTree>
    <p:extLst>
      <p:ext uri="{BB962C8B-B14F-4D97-AF65-F5344CB8AC3E}">
        <p14:creationId xmlns:p14="http://schemas.microsoft.com/office/powerpoint/2010/main" val="2907723966"/>
      </p:ext>
    </p:extLst>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ACKGROUND White">
    <p:bg>
      <p:bgRef idx="1001">
        <a:schemeClr val="bg1"/>
      </p:bgRef>
    </p:bg>
    <p:spTree>
      <p:nvGrpSpPr>
        <p:cNvPr id="1" name=""/>
        <p:cNvGrpSpPr/>
        <p:nvPr/>
      </p:nvGrpSpPr>
      <p:grpSpPr>
        <a:xfrm>
          <a:off x="0" y="0"/>
          <a:ext cx="0" cy="0"/>
          <a:chOff x="0" y="0"/>
          <a:chExt cx="0" cy="0"/>
        </a:xfrm>
      </p:grpSpPr>
      <p:sp>
        <p:nvSpPr>
          <p:cNvPr id="3" name="Date Placeholder 2" hidden="1">
            <a:extLst>
              <a:ext uri="{FF2B5EF4-FFF2-40B4-BE49-F238E27FC236}">
                <a16:creationId xmlns:a16="http://schemas.microsoft.com/office/drawing/2014/main" id="{B83814D6-C373-4859-9189-87CB7FBA90B4}"/>
              </a:ext>
            </a:extLst>
          </p:cNvPr>
          <p:cNvSpPr>
            <a:spLocks noGrp="1"/>
          </p:cNvSpPr>
          <p:nvPr>
            <p:ph type="dt" sz="half" idx="10"/>
          </p:nvPr>
        </p:nvSpPr>
        <p:spPr/>
        <p:txBody>
          <a:bodyPr/>
          <a:lstStyle/>
          <a:p>
            <a:fld id="{795C5C82-590E-4866-B28A-B181D8D5F9AD}" type="datetime4">
              <a:rPr lang="en-GB" smtClean="0"/>
              <a:t>01 July 2025</a:t>
            </a:fld>
            <a:endParaRPr lang="en-GB" dirty="0"/>
          </a:p>
        </p:txBody>
      </p:sp>
      <p:sp>
        <p:nvSpPr>
          <p:cNvPr id="14" name="Background">
            <a:extLst>
              <a:ext uri="{FF2B5EF4-FFF2-40B4-BE49-F238E27FC236}">
                <a16:creationId xmlns:a16="http://schemas.microsoft.com/office/drawing/2014/main" id="{664A6DE0-79CC-4CA3-9F7F-10C5EE372E4C}"/>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p>
        </p:txBody>
      </p:sp>
      <p:sp>
        <p:nvSpPr>
          <p:cNvPr id="10" name="Freeform 1">
            <a:extLst>
              <a:ext uri="{FF2B5EF4-FFF2-40B4-BE49-F238E27FC236}">
                <a16:creationId xmlns:a16="http://schemas.microsoft.com/office/drawing/2014/main" id="{85A140AF-9500-46B6-B1FC-4547A69D895F}"/>
              </a:ext>
            </a:extLst>
          </p:cNvPr>
          <p:cNvSpPr>
            <a:spLocks noChangeArrowheads="1"/>
          </p:cNvSpPr>
          <p:nvPr userDrawn="1"/>
        </p:nvSpPr>
        <p:spPr bwMode="auto">
          <a:xfrm>
            <a:off x="539750" y="6062679"/>
            <a:ext cx="1221148" cy="253984"/>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noProof="0" dirty="0"/>
          </a:p>
        </p:txBody>
      </p:sp>
      <p:sp>
        <p:nvSpPr>
          <p:cNvPr id="11" name="Subtitle Eyebrow">
            <a:extLst>
              <a:ext uri="{FF2B5EF4-FFF2-40B4-BE49-F238E27FC236}">
                <a16:creationId xmlns:a16="http://schemas.microsoft.com/office/drawing/2014/main" id="{7A6F2022-7A71-4A8B-B385-E30D2EF85418}"/>
              </a:ext>
            </a:extLst>
          </p:cNvPr>
          <p:cNvSpPr>
            <a:spLocks noGrp="1"/>
          </p:cNvSpPr>
          <p:nvPr>
            <p:ph type="subTitle" idx="33" hasCustomPrompt="1"/>
          </p:nvPr>
        </p:nvSpPr>
        <p:spPr>
          <a:xfrm>
            <a:off x="539999" y="481818"/>
            <a:ext cx="2642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accent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4" name="Footer Placeholder 3">
            <a:extLst>
              <a:ext uri="{FF2B5EF4-FFF2-40B4-BE49-F238E27FC236}">
                <a16:creationId xmlns:a16="http://schemas.microsoft.com/office/drawing/2014/main" id="{303FD2F9-AB8B-4346-9054-88B1696360F8}"/>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B65011AC-43A2-458D-A9EE-F08EFDFCAA04}"/>
              </a:ext>
            </a:extLst>
          </p:cNvPr>
          <p:cNvSpPr>
            <a:spLocks noGrp="1"/>
          </p:cNvSpPr>
          <p:nvPr>
            <p:ph type="sldNum" sz="quarter" idx="12"/>
          </p:nvPr>
        </p:nvSpPr>
        <p:spPr/>
        <p:txBody>
          <a:bodyPr/>
          <a:lstStyle/>
          <a:p>
            <a:fld id="{23AA811B-2EBD-4900-905E-5BE206449611}" type="slidenum">
              <a:rPr lang="en-GB" smtClean="0"/>
              <a:pPr/>
              <a:t>‹N›</a:t>
            </a:fld>
            <a:endParaRPr lang="en-GB" dirty="0"/>
          </a:p>
        </p:txBody>
      </p:sp>
    </p:spTree>
    <p:extLst>
      <p:ext uri="{BB962C8B-B14F-4D97-AF65-F5344CB8AC3E}">
        <p14:creationId xmlns:p14="http://schemas.microsoft.com/office/powerpoint/2010/main" val="194875944"/>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ACKGROUND Picture">
    <p:bg>
      <p:bgRef idx="1001">
        <a:schemeClr val="bg1"/>
      </p:bgRef>
    </p:bg>
    <p:spTree>
      <p:nvGrpSpPr>
        <p:cNvPr id="1" name=""/>
        <p:cNvGrpSpPr/>
        <p:nvPr/>
      </p:nvGrpSpPr>
      <p:grpSpPr>
        <a:xfrm>
          <a:off x="0" y="0"/>
          <a:ext cx="0" cy="0"/>
          <a:chOff x="0" y="0"/>
          <a:chExt cx="0" cy="0"/>
        </a:xfrm>
      </p:grpSpPr>
      <p:sp>
        <p:nvSpPr>
          <p:cNvPr id="14" name="Date Placeholder 3" hidden="1">
            <a:extLst>
              <a:ext uri="{FF2B5EF4-FFF2-40B4-BE49-F238E27FC236}">
                <a16:creationId xmlns:a16="http://schemas.microsoft.com/office/drawing/2014/main" id="{89EF8E2F-AD04-40B6-823D-52E48F4EACCB}"/>
              </a:ext>
            </a:extLst>
          </p:cNvPr>
          <p:cNvSpPr>
            <a:spLocks noGrp="1"/>
          </p:cNvSpPr>
          <p:nvPr>
            <p:ph type="dt" sz="half" idx="10"/>
          </p:nvPr>
        </p:nvSpPr>
        <p:spPr>
          <a:xfrm>
            <a:off x="12193200" y="6858000"/>
            <a:ext cx="0" cy="0"/>
          </a:xfrm>
        </p:spPr>
        <p:txBody>
          <a:bodyPr/>
          <a:lstStyle/>
          <a:p>
            <a:fld id="{8FBCF880-7BA2-4D35-B52A-F05902B2B6A5}" type="datetime4">
              <a:rPr lang="en-GB" smtClean="0"/>
              <a:t>01 July 2025</a:t>
            </a:fld>
            <a:endParaRPr lang="en-GB" dirty="0"/>
          </a:p>
        </p:txBody>
      </p:sp>
      <p:sp>
        <p:nvSpPr>
          <p:cNvPr id="12" name="Picture Placeholder 11">
            <a:extLst>
              <a:ext uri="{FF2B5EF4-FFF2-40B4-BE49-F238E27FC236}">
                <a16:creationId xmlns:a16="http://schemas.microsoft.com/office/drawing/2014/main" id="{D534E79E-0094-44F5-BEAE-B7592BB20F14}"/>
              </a:ext>
            </a:extLst>
          </p:cNvPr>
          <p:cNvSpPr>
            <a:spLocks noGrp="1"/>
          </p:cNvSpPr>
          <p:nvPr>
            <p:ph type="pic" sz="quarter" idx="34" hasCustomPrompt="1"/>
          </p:nvPr>
        </p:nvSpPr>
        <p:spPr>
          <a:xfrm>
            <a:off x="-1" y="0"/>
            <a:ext cx="12192001" cy="6858000"/>
          </a:xfrm>
          <a:custGeom>
            <a:avLst/>
            <a:gdLst>
              <a:gd name="connsiteX0" fmla="*/ 1451893 w 12192001"/>
              <a:gd name="connsiteY0" fmla="*/ 6168633 h 6858000"/>
              <a:gd name="connsiteX1" fmla="*/ 1483175 w 12192001"/>
              <a:gd name="connsiteY1" fmla="*/ 6182786 h 6858000"/>
              <a:gd name="connsiteX2" fmla="*/ 1496146 w 12192001"/>
              <a:gd name="connsiteY2" fmla="*/ 6222949 h 6858000"/>
              <a:gd name="connsiteX3" fmla="*/ 1483175 w 12192001"/>
              <a:gd name="connsiteY3" fmla="*/ 6263877 h 6858000"/>
              <a:gd name="connsiteX4" fmla="*/ 1451893 w 12192001"/>
              <a:gd name="connsiteY4" fmla="*/ 6277648 h 6858000"/>
              <a:gd name="connsiteX5" fmla="*/ 1420611 w 12192001"/>
              <a:gd name="connsiteY5" fmla="*/ 6263877 h 6858000"/>
              <a:gd name="connsiteX6" fmla="*/ 1408022 w 12192001"/>
              <a:gd name="connsiteY6" fmla="*/ 6223332 h 6858000"/>
              <a:gd name="connsiteX7" fmla="*/ 1420611 w 12192001"/>
              <a:gd name="connsiteY7" fmla="*/ 6182786 h 6858000"/>
              <a:gd name="connsiteX8" fmla="*/ 1451893 w 12192001"/>
              <a:gd name="connsiteY8" fmla="*/ 6168633 h 6858000"/>
              <a:gd name="connsiteX9" fmla="*/ 819002 w 12192001"/>
              <a:gd name="connsiteY9" fmla="*/ 6168633 h 6858000"/>
              <a:gd name="connsiteX10" fmla="*/ 850284 w 12192001"/>
              <a:gd name="connsiteY10" fmla="*/ 6182786 h 6858000"/>
              <a:gd name="connsiteX11" fmla="*/ 862873 w 12192001"/>
              <a:gd name="connsiteY11" fmla="*/ 6222949 h 6858000"/>
              <a:gd name="connsiteX12" fmla="*/ 850284 w 12192001"/>
              <a:gd name="connsiteY12" fmla="*/ 6263877 h 6858000"/>
              <a:gd name="connsiteX13" fmla="*/ 819002 w 12192001"/>
              <a:gd name="connsiteY13" fmla="*/ 6277648 h 6858000"/>
              <a:gd name="connsiteX14" fmla="*/ 787338 w 12192001"/>
              <a:gd name="connsiteY14" fmla="*/ 6263877 h 6858000"/>
              <a:gd name="connsiteX15" fmla="*/ 774749 w 12192001"/>
              <a:gd name="connsiteY15" fmla="*/ 6223332 h 6858000"/>
              <a:gd name="connsiteX16" fmla="*/ 787338 w 12192001"/>
              <a:gd name="connsiteY16" fmla="*/ 6182786 h 6858000"/>
              <a:gd name="connsiteX17" fmla="*/ 819002 w 12192001"/>
              <a:gd name="connsiteY17" fmla="*/ 6168633 h 6858000"/>
              <a:gd name="connsiteX18" fmla="*/ 1538491 w 12192001"/>
              <a:gd name="connsiteY18" fmla="*/ 6134208 h 6858000"/>
              <a:gd name="connsiteX19" fmla="*/ 1611355 w 12192001"/>
              <a:gd name="connsiteY19" fmla="*/ 6312073 h 6858000"/>
              <a:gd name="connsiteX20" fmla="*/ 1654082 w 12192001"/>
              <a:gd name="connsiteY20" fmla="*/ 6312073 h 6858000"/>
              <a:gd name="connsiteX21" fmla="*/ 1725802 w 12192001"/>
              <a:gd name="connsiteY21" fmla="*/ 6134208 h 6858000"/>
              <a:gd name="connsiteX22" fmla="*/ 1676972 w 12192001"/>
              <a:gd name="connsiteY22" fmla="*/ 6134208 h 6858000"/>
              <a:gd name="connsiteX23" fmla="*/ 1642637 w 12192001"/>
              <a:gd name="connsiteY23" fmla="*/ 6225244 h 6858000"/>
              <a:gd name="connsiteX24" fmla="*/ 1637297 w 12192001"/>
              <a:gd name="connsiteY24" fmla="*/ 6240162 h 6858000"/>
              <a:gd name="connsiteX25" fmla="*/ 1632337 w 12192001"/>
              <a:gd name="connsiteY25" fmla="*/ 6255462 h 6858000"/>
              <a:gd name="connsiteX26" fmla="*/ 1622800 w 12192001"/>
              <a:gd name="connsiteY26" fmla="*/ 6225244 h 6858000"/>
              <a:gd name="connsiteX27" fmla="*/ 1588466 w 12192001"/>
              <a:gd name="connsiteY27" fmla="*/ 6134208 h 6858000"/>
              <a:gd name="connsiteX28" fmla="*/ 1538491 w 12192001"/>
              <a:gd name="connsiteY28" fmla="*/ 6134208 h 6858000"/>
              <a:gd name="connsiteX29" fmla="*/ 927345 w 12192001"/>
              <a:gd name="connsiteY29" fmla="*/ 6134208 h 6858000"/>
              <a:gd name="connsiteX30" fmla="*/ 927345 w 12192001"/>
              <a:gd name="connsiteY30" fmla="*/ 6246665 h 6858000"/>
              <a:gd name="connsiteX31" fmla="*/ 933830 w 12192001"/>
              <a:gd name="connsiteY31" fmla="*/ 6286063 h 6858000"/>
              <a:gd name="connsiteX32" fmla="*/ 954812 w 12192001"/>
              <a:gd name="connsiteY32" fmla="*/ 6308248 h 6858000"/>
              <a:gd name="connsiteX33" fmla="*/ 987620 w 12192001"/>
              <a:gd name="connsiteY33" fmla="*/ 6315898 h 6858000"/>
              <a:gd name="connsiteX34" fmla="*/ 1021191 w 12192001"/>
              <a:gd name="connsiteY34" fmla="*/ 6307866 h 6858000"/>
              <a:gd name="connsiteX35" fmla="*/ 1047132 w 12192001"/>
              <a:gd name="connsiteY35" fmla="*/ 6285680 h 6858000"/>
              <a:gd name="connsiteX36" fmla="*/ 1047132 w 12192001"/>
              <a:gd name="connsiteY36" fmla="*/ 6312073 h 6858000"/>
              <a:gd name="connsiteX37" fmla="*/ 1091767 w 12192001"/>
              <a:gd name="connsiteY37" fmla="*/ 6312073 h 6858000"/>
              <a:gd name="connsiteX38" fmla="*/ 1091767 w 12192001"/>
              <a:gd name="connsiteY38" fmla="*/ 6134208 h 6858000"/>
              <a:gd name="connsiteX39" fmla="*/ 1043699 w 12192001"/>
              <a:gd name="connsiteY39" fmla="*/ 6134208 h 6858000"/>
              <a:gd name="connsiteX40" fmla="*/ 1043699 w 12192001"/>
              <a:gd name="connsiteY40" fmla="*/ 6209179 h 6858000"/>
              <a:gd name="connsiteX41" fmla="*/ 1040265 w 12192001"/>
              <a:gd name="connsiteY41" fmla="*/ 6257375 h 6858000"/>
              <a:gd name="connsiteX42" fmla="*/ 1026913 w 12192001"/>
              <a:gd name="connsiteY42" fmla="*/ 6273823 h 6858000"/>
              <a:gd name="connsiteX43" fmla="*/ 1005169 w 12192001"/>
              <a:gd name="connsiteY43" fmla="*/ 6280325 h 6858000"/>
              <a:gd name="connsiteX44" fmla="*/ 987620 w 12192001"/>
              <a:gd name="connsiteY44" fmla="*/ 6275353 h 6858000"/>
              <a:gd name="connsiteX45" fmla="*/ 977701 w 12192001"/>
              <a:gd name="connsiteY45" fmla="*/ 6261965 h 6858000"/>
              <a:gd name="connsiteX46" fmla="*/ 975031 w 12192001"/>
              <a:gd name="connsiteY46" fmla="*/ 6216064 h 6858000"/>
              <a:gd name="connsiteX47" fmla="*/ 975031 w 12192001"/>
              <a:gd name="connsiteY47" fmla="*/ 6134208 h 6858000"/>
              <a:gd name="connsiteX48" fmla="*/ 927345 w 12192001"/>
              <a:gd name="connsiteY48" fmla="*/ 6134208 h 6858000"/>
              <a:gd name="connsiteX49" fmla="*/ 1451893 w 12192001"/>
              <a:gd name="connsiteY49" fmla="*/ 6130383 h 6858000"/>
              <a:gd name="connsiteX50" fmla="*/ 1403825 w 12192001"/>
              <a:gd name="connsiteY50" fmla="*/ 6141858 h 6858000"/>
              <a:gd name="connsiteX51" fmla="*/ 1370636 w 12192001"/>
              <a:gd name="connsiteY51" fmla="*/ 6175136 h 6858000"/>
              <a:gd name="connsiteX52" fmla="*/ 1358809 w 12192001"/>
              <a:gd name="connsiteY52" fmla="*/ 6220654 h 6858000"/>
              <a:gd name="connsiteX53" fmla="*/ 1370636 w 12192001"/>
              <a:gd name="connsiteY53" fmla="*/ 6272675 h 6858000"/>
              <a:gd name="connsiteX54" fmla="*/ 1404970 w 12192001"/>
              <a:gd name="connsiteY54" fmla="*/ 6305188 h 6858000"/>
              <a:gd name="connsiteX55" fmla="*/ 1452274 w 12192001"/>
              <a:gd name="connsiteY55" fmla="*/ 6315898 h 6858000"/>
              <a:gd name="connsiteX56" fmla="*/ 1518653 w 12192001"/>
              <a:gd name="connsiteY56" fmla="*/ 6289505 h 6858000"/>
              <a:gd name="connsiteX57" fmla="*/ 1544976 w 12192001"/>
              <a:gd name="connsiteY57" fmla="*/ 6222567 h 6858000"/>
              <a:gd name="connsiteX58" fmla="*/ 1519035 w 12192001"/>
              <a:gd name="connsiteY58" fmla="*/ 6156393 h 6858000"/>
              <a:gd name="connsiteX59" fmla="*/ 1451893 w 12192001"/>
              <a:gd name="connsiteY59" fmla="*/ 6130383 h 6858000"/>
              <a:gd name="connsiteX60" fmla="*/ 818620 w 12192001"/>
              <a:gd name="connsiteY60" fmla="*/ 6130383 h 6858000"/>
              <a:gd name="connsiteX61" fmla="*/ 770552 w 12192001"/>
              <a:gd name="connsiteY61" fmla="*/ 6141858 h 6858000"/>
              <a:gd name="connsiteX62" fmla="*/ 737363 w 12192001"/>
              <a:gd name="connsiteY62" fmla="*/ 6175136 h 6858000"/>
              <a:gd name="connsiteX63" fmla="*/ 725918 w 12192001"/>
              <a:gd name="connsiteY63" fmla="*/ 6220654 h 6858000"/>
              <a:gd name="connsiteX64" fmla="*/ 737363 w 12192001"/>
              <a:gd name="connsiteY64" fmla="*/ 6272675 h 6858000"/>
              <a:gd name="connsiteX65" fmla="*/ 771697 w 12192001"/>
              <a:gd name="connsiteY65" fmla="*/ 6305188 h 6858000"/>
              <a:gd name="connsiteX66" fmla="*/ 819002 w 12192001"/>
              <a:gd name="connsiteY66" fmla="*/ 6315898 h 6858000"/>
              <a:gd name="connsiteX67" fmla="*/ 885381 w 12192001"/>
              <a:gd name="connsiteY67" fmla="*/ 6289505 h 6858000"/>
              <a:gd name="connsiteX68" fmla="*/ 912085 w 12192001"/>
              <a:gd name="connsiteY68" fmla="*/ 6222567 h 6858000"/>
              <a:gd name="connsiteX69" fmla="*/ 885762 w 12192001"/>
              <a:gd name="connsiteY69" fmla="*/ 6156393 h 6858000"/>
              <a:gd name="connsiteX70" fmla="*/ 818620 w 12192001"/>
              <a:gd name="connsiteY70" fmla="*/ 6130383 h 6858000"/>
              <a:gd name="connsiteX71" fmla="*/ 1729999 w 12192001"/>
              <a:gd name="connsiteY71" fmla="*/ 6092132 h 6858000"/>
              <a:gd name="connsiteX72" fmla="*/ 1734576 w 12192001"/>
              <a:gd name="connsiteY72" fmla="*/ 6092132 h 6858000"/>
              <a:gd name="connsiteX73" fmla="*/ 1738773 w 12192001"/>
              <a:gd name="connsiteY73" fmla="*/ 6092515 h 6858000"/>
              <a:gd name="connsiteX74" fmla="*/ 1740680 w 12192001"/>
              <a:gd name="connsiteY74" fmla="*/ 6093662 h 6858000"/>
              <a:gd name="connsiteX75" fmla="*/ 1741443 w 12192001"/>
              <a:gd name="connsiteY75" fmla="*/ 6095957 h 6858000"/>
              <a:gd name="connsiteX76" fmla="*/ 1739917 w 12192001"/>
              <a:gd name="connsiteY76" fmla="*/ 6098635 h 6858000"/>
              <a:gd name="connsiteX77" fmla="*/ 1734958 w 12192001"/>
              <a:gd name="connsiteY77" fmla="*/ 6099782 h 6858000"/>
              <a:gd name="connsiteX78" fmla="*/ 1729999 w 12192001"/>
              <a:gd name="connsiteY78" fmla="*/ 6099782 h 6858000"/>
              <a:gd name="connsiteX79" fmla="*/ 1725802 w 12192001"/>
              <a:gd name="connsiteY79" fmla="*/ 6088690 h 6858000"/>
              <a:gd name="connsiteX80" fmla="*/ 1725802 w 12192001"/>
              <a:gd name="connsiteY80" fmla="*/ 6114318 h 6858000"/>
              <a:gd name="connsiteX81" fmla="*/ 1729999 w 12192001"/>
              <a:gd name="connsiteY81" fmla="*/ 6114318 h 6858000"/>
              <a:gd name="connsiteX82" fmla="*/ 1729999 w 12192001"/>
              <a:gd name="connsiteY82" fmla="*/ 6103225 h 6858000"/>
              <a:gd name="connsiteX83" fmla="*/ 1732288 w 12192001"/>
              <a:gd name="connsiteY83" fmla="*/ 6103225 h 6858000"/>
              <a:gd name="connsiteX84" fmla="*/ 1735721 w 12192001"/>
              <a:gd name="connsiteY84" fmla="*/ 6104372 h 6858000"/>
              <a:gd name="connsiteX85" fmla="*/ 1740299 w 12192001"/>
              <a:gd name="connsiteY85" fmla="*/ 6110110 h 6858000"/>
              <a:gd name="connsiteX86" fmla="*/ 1742588 w 12192001"/>
              <a:gd name="connsiteY86" fmla="*/ 6114318 h 6858000"/>
              <a:gd name="connsiteX87" fmla="*/ 1747547 w 12192001"/>
              <a:gd name="connsiteY87" fmla="*/ 6114318 h 6858000"/>
              <a:gd name="connsiteX88" fmla="*/ 1744495 w 12192001"/>
              <a:gd name="connsiteY88" fmla="*/ 6109345 h 6858000"/>
              <a:gd name="connsiteX89" fmla="*/ 1740680 w 12192001"/>
              <a:gd name="connsiteY89" fmla="*/ 6103990 h 6858000"/>
              <a:gd name="connsiteX90" fmla="*/ 1738391 w 12192001"/>
              <a:gd name="connsiteY90" fmla="*/ 6102842 h 6858000"/>
              <a:gd name="connsiteX91" fmla="*/ 1743732 w 12192001"/>
              <a:gd name="connsiteY91" fmla="*/ 6100547 h 6858000"/>
              <a:gd name="connsiteX92" fmla="*/ 1745640 w 12192001"/>
              <a:gd name="connsiteY92" fmla="*/ 6095575 h 6858000"/>
              <a:gd name="connsiteX93" fmla="*/ 1744495 w 12192001"/>
              <a:gd name="connsiteY93" fmla="*/ 6091750 h 6858000"/>
              <a:gd name="connsiteX94" fmla="*/ 1741443 w 12192001"/>
              <a:gd name="connsiteY94" fmla="*/ 6089072 h 6858000"/>
              <a:gd name="connsiteX95" fmla="*/ 1734576 w 12192001"/>
              <a:gd name="connsiteY95" fmla="*/ 6088690 h 6858000"/>
              <a:gd name="connsiteX96" fmla="*/ 1725802 w 12192001"/>
              <a:gd name="connsiteY96" fmla="*/ 6088690 h 6858000"/>
              <a:gd name="connsiteX97" fmla="*/ 1736484 w 12192001"/>
              <a:gd name="connsiteY97" fmla="*/ 6081040 h 6858000"/>
              <a:gd name="connsiteX98" fmla="*/ 1746403 w 12192001"/>
              <a:gd name="connsiteY98" fmla="*/ 6083717 h 6858000"/>
              <a:gd name="connsiteX99" fmla="*/ 1753651 w 12192001"/>
              <a:gd name="connsiteY99" fmla="*/ 6090985 h 6858000"/>
              <a:gd name="connsiteX100" fmla="*/ 1756703 w 12192001"/>
              <a:gd name="connsiteY100" fmla="*/ 6100930 h 6858000"/>
              <a:gd name="connsiteX101" fmla="*/ 1753651 w 12192001"/>
              <a:gd name="connsiteY101" fmla="*/ 6110875 h 6858000"/>
              <a:gd name="connsiteX102" fmla="*/ 1746403 w 12192001"/>
              <a:gd name="connsiteY102" fmla="*/ 6118143 h 6858000"/>
              <a:gd name="connsiteX103" fmla="*/ 1736484 w 12192001"/>
              <a:gd name="connsiteY103" fmla="*/ 6120820 h 6858000"/>
              <a:gd name="connsiteX104" fmla="*/ 1726184 w 12192001"/>
              <a:gd name="connsiteY104" fmla="*/ 6118143 h 6858000"/>
              <a:gd name="connsiteX105" fmla="*/ 1718935 w 12192001"/>
              <a:gd name="connsiteY105" fmla="*/ 6110875 h 6858000"/>
              <a:gd name="connsiteX106" fmla="*/ 1716265 w 12192001"/>
              <a:gd name="connsiteY106" fmla="*/ 6100930 h 6858000"/>
              <a:gd name="connsiteX107" fmla="*/ 1718935 w 12192001"/>
              <a:gd name="connsiteY107" fmla="*/ 6090985 h 6858000"/>
              <a:gd name="connsiteX108" fmla="*/ 1726565 w 12192001"/>
              <a:gd name="connsiteY108" fmla="*/ 6083717 h 6858000"/>
              <a:gd name="connsiteX109" fmla="*/ 1736484 w 12192001"/>
              <a:gd name="connsiteY109" fmla="*/ 6081040 h 6858000"/>
              <a:gd name="connsiteX110" fmla="*/ 1736484 w 12192001"/>
              <a:gd name="connsiteY110" fmla="*/ 6077214 h 6858000"/>
              <a:gd name="connsiteX111" fmla="*/ 1724658 w 12192001"/>
              <a:gd name="connsiteY111" fmla="*/ 6080275 h 6858000"/>
              <a:gd name="connsiteX112" fmla="*/ 1715502 w 12192001"/>
              <a:gd name="connsiteY112" fmla="*/ 6089072 h 6858000"/>
              <a:gd name="connsiteX113" fmla="*/ 1712069 w 12192001"/>
              <a:gd name="connsiteY113" fmla="*/ 6100930 h 6858000"/>
              <a:gd name="connsiteX114" fmla="*/ 1715502 w 12192001"/>
              <a:gd name="connsiteY114" fmla="*/ 6112788 h 6858000"/>
              <a:gd name="connsiteX115" fmla="*/ 1724276 w 12192001"/>
              <a:gd name="connsiteY115" fmla="*/ 6121585 h 6858000"/>
              <a:gd name="connsiteX116" fmla="*/ 1736484 w 12192001"/>
              <a:gd name="connsiteY116" fmla="*/ 6124645 h 6858000"/>
              <a:gd name="connsiteX117" fmla="*/ 1748310 w 12192001"/>
              <a:gd name="connsiteY117" fmla="*/ 6121585 h 6858000"/>
              <a:gd name="connsiteX118" fmla="*/ 1757466 w 12192001"/>
              <a:gd name="connsiteY118" fmla="*/ 6112788 h 6858000"/>
              <a:gd name="connsiteX119" fmla="*/ 1760518 w 12192001"/>
              <a:gd name="connsiteY119" fmla="*/ 6100930 h 6858000"/>
              <a:gd name="connsiteX120" fmla="*/ 1757084 w 12192001"/>
              <a:gd name="connsiteY120" fmla="*/ 6089072 h 6858000"/>
              <a:gd name="connsiteX121" fmla="*/ 1748310 w 12192001"/>
              <a:gd name="connsiteY121" fmla="*/ 6080275 h 6858000"/>
              <a:gd name="connsiteX122" fmla="*/ 1736484 w 12192001"/>
              <a:gd name="connsiteY122" fmla="*/ 6077214 h 6858000"/>
              <a:gd name="connsiteX123" fmla="*/ 539751 w 12192001"/>
              <a:gd name="connsiteY123" fmla="*/ 6066504 h 6858000"/>
              <a:gd name="connsiteX124" fmla="*/ 630927 w 12192001"/>
              <a:gd name="connsiteY124" fmla="*/ 6208797 h 6858000"/>
              <a:gd name="connsiteX125" fmla="*/ 630927 w 12192001"/>
              <a:gd name="connsiteY125" fmla="*/ 6312073 h 6858000"/>
              <a:gd name="connsiteX126" fmla="*/ 681284 w 12192001"/>
              <a:gd name="connsiteY126" fmla="*/ 6312073 h 6858000"/>
              <a:gd name="connsiteX127" fmla="*/ 681284 w 12192001"/>
              <a:gd name="connsiteY127" fmla="*/ 6209179 h 6858000"/>
              <a:gd name="connsiteX128" fmla="*/ 772841 w 12192001"/>
              <a:gd name="connsiteY128" fmla="*/ 6066504 h 6858000"/>
              <a:gd name="connsiteX129" fmla="*/ 714855 w 12192001"/>
              <a:gd name="connsiteY129" fmla="*/ 6066504 h 6858000"/>
              <a:gd name="connsiteX130" fmla="*/ 657250 w 12192001"/>
              <a:gd name="connsiteY130" fmla="*/ 6163661 h 6858000"/>
              <a:gd name="connsiteX131" fmla="*/ 598501 w 12192001"/>
              <a:gd name="connsiteY131" fmla="*/ 6066504 h 6858000"/>
              <a:gd name="connsiteX132" fmla="*/ 539751 w 12192001"/>
              <a:gd name="connsiteY132" fmla="*/ 6066504 h 6858000"/>
              <a:gd name="connsiteX133" fmla="*/ 1235588 w 12192001"/>
              <a:gd name="connsiteY133" fmla="*/ 6062679 h 6858000"/>
              <a:gd name="connsiteX134" fmla="*/ 1176076 w 12192001"/>
              <a:gd name="connsiteY134" fmla="*/ 6074919 h 6858000"/>
              <a:gd name="connsiteX135" fmla="*/ 1128008 w 12192001"/>
              <a:gd name="connsiteY135" fmla="*/ 6120438 h 6858000"/>
              <a:gd name="connsiteX136" fmla="*/ 1111985 w 12192001"/>
              <a:gd name="connsiteY136" fmla="*/ 6188524 h 6858000"/>
              <a:gd name="connsiteX137" fmla="*/ 1126482 w 12192001"/>
              <a:gd name="connsiteY137" fmla="*/ 6253932 h 6858000"/>
              <a:gd name="connsiteX138" fmla="*/ 1169972 w 12192001"/>
              <a:gd name="connsiteY138" fmla="*/ 6300215 h 6858000"/>
              <a:gd name="connsiteX139" fmla="*/ 1238258 w 12192001"/>
              <a:gd name="connsiteY139" fmla="*/ 6316281 h 6858000"/>
              <a:gd name="connsiteX140" fmla="*/ 1298916 w 12192001"/>
              <a:gd name="connsiteY140" fmla="*/ 6304806 h 6858000"/>
              <a:gd name="connsiteX141" fmla="*/ 1344694 w 12192001"/>
              <a:gd name="connsiteY141" fmla="*/ 6278030 h 6858000"/>
              <a:gd name="connsiteX142" fmla="*/ 1344694 w 12192001"/>
              <a:gd name="connsiteY142" fmla="*/ 6180491 h 6858000"/>
              <a:gd name="connsiteX143" fmla="*/ 1236351 w 12192001"/>
              <a:gd name="connsiteY143" fmla="*/ 6180491 h 6858000"/>
              <a:gd name="connsiteX144" fmla="*/ 1236351 w 12192001"/>
              <a:gd name="connsiteY144" fmla="*/ 6221802 h 6858000"/>
              <a:gd name="connsiteX145" fmla="*/ 1293956 w 12192001"/>
              <a:gd name="connsiteY145" fmla="*/ 6221802 h 6858000"/>
              <a:gd name="connsiteX146" fmla="*/ 1293956 w 12192001"/>
              <a:gd name="connsiteY146" fmla="*/ 6252785 h 6858000"/>
              <a:gd name="connsiteX147" fmla="*/ 1266870 w 12192001"/>
              <a:gd name="connsiteY147" fmla="*/ 6267702 h 6858000"/>
              <a:gd name="connsiteX148" fmla="*/ 1234825 w 12192001"/>
              <a:gd name="connsiteY148" fmla="*/ 6273823 h 6858000"/>
              <a:gd name="connsiteX149" fmla="*/ 1183324 w 12192001"/>
              <a:gd name="connsiteY149" fmla="*/ 6252020 h 6858000"/>
              <a:gd name="connsiteX150" fmla="*/ 1163487 w 12192001"/>
              <a:gd name="connsiteY150" fmla="*/ 6186611 h 6858000"/>
              <a:gd name="connsiteX151" fmla="*/ 1182943 w 12192001"/>
              <a:gd name="connsiteY151" fmla="*/ 6125410 h 6858000"/>
              <a:gd name="connsiteX152" fmla="*/ 1235588 w 12192001"/>
              <a:gd name="connsiteY152" fmla="*/ 6104755 h 6858000"/>
              <a:gd name="connsiteX153" fmla="*/ 1271830 w 12192001"/>
              <a:gd name="connsiteY153" fmla="*/ 6115465 h 6858000"/>
              <a:gd name="connsiteX154" fmla="*/ 1291667 w 12192001"/>
              <a:gd name="connsiteY154" fmla="*/ 6143771 h 6858000"/>
              <a:gd name="connsiteX155" fmla="*/ 1341642 w 12192001"/>
              <a:gd name="connsiteY155" fmla="*/ 6134590 h 6858000"/>
              <a:gd name="connsiteX156" fmla="*/ 1308071 w 12192001"/>
              <a:gd name="connsiteY156" fmla="*/ 6081805 h 6858000"/>
              <a:gd name="connsiteX157" fmla="*/ 1235588 w 12192001"/>
              <a:gd name="connsiteY157" fmla="*/ 6062679 h 6858000"/>
              <a:gd name="connsiteX158" fmla="*/ 1 w 12192001"/>
              <a:gd name="connsiteY158" fmla="*/ 2068051 h 6858000"/>
              <a:gd name="connsiteX159" fmla="*/ 1 w 12192001"/>
              <a:gd name="connsiteY159" fmla="*/ 2296650 h 6858000"/>
              <a:gd name="connsiteX160" fmla="*/ 179925 w 12192001"/>
              <a:gd name="connsiteY160" fmla="*/ 2182351 h 6858000"/>
              <a:gd name="connsiteX161" fmla="*/ 0 w 12192001"/>
              <a:gd name="connsiteY161" fmla="*/ 0 h 6858000"/>
              <a:gd name="connsiteX162" fmla="*/ 12192001 w 12192001"/>
              <a:gd name="connsiteY162" fmla="*/ 0 h 6858000"/>
              <a:gd name="connsiteX163" fmla="*/ 12192001 w 12192001"/>
              <a:gd name="connsiteY163" fmla="*/ 6858000 h 6858000"/>
              <a:gd name="connsiteX164" fmla="*/ 0 w 12192001"/>
              <a:gd name="connsiteY16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12192001" h="6858000">
                <a:moveTo>
                  <a:pt x="1451893" y="6168633"/>
                </a:moveTo>
                <a:cubicBezTo>
                  <a:pt x="1464482" y="6168633"/>
                  <a:pt x="1474782" y="6173223"/>
                  <a:pt x="1483175" y="6182786"/>
                </a:cubicBezTo>
                <a:cubicBezTo>
                  <a:pt x="1491568" y="6191966"/>
                  <a:pt x="1496146" y="6205354"/>
                  <a:pt x="1496146" y="6222949"/>
                </a:cubicBezTo>
                <a:cubicBezTo>
                  <a:pt x="1496146" y="6240545"/>
                  <a:pt x="1491568" y="6254315"/>
                  <a:pt x="1483175" y="6263877"/>
                </a:cubicBezTo>
                <a:cubicBezTo>
                  <a:pt x="1474782" y="6273058"/>
                  <a:pt x="1464482" y="6277648"/>
                  <a:pt x="1451893" y="6277648"/>
                </a:cubicBezTo>
                <a:cubicBezTo>
                  <a:pt x="1439685" y="6277648"/>
                  <a:pt x="1429003" y="6273058"/>
                  <a:pt x="1420611" y="6263877"/>
                </a:cubicBezTo>
                <a:cubicBezTo>
                  <a:pt x="1412218" y="6254315"/>
                  <a:pt x="1408022" y="6240927"/>
                  <a:pt x="1408022" y="6223332"/>
                </a:cubicBezTo>
                <a:cubicBezTo>
                  <a:pt x="1408022" y="6205736"/>
                  <a:pt x="1412218" y="6191966"/>
                  <a:pt x="1420611" y="6182786"/>
                </a:cubicBezTo>
                <a:cubicBezTo>
                  <a:pt x="1429003" y="6173223"/>
                  <a:pt x="1439685" y="6168633"/>
                  <a:pt x="1451893" y="6168633"/>
                </a:cubicBezTo>
                <a:close/>
                <a:moveTo>
                  <a:pt x="819002" y="6168633"/>
                </a:moveTo>
                <a:cubicBezTo>
                  <a:pt x="831209" y="6168633"/>
                  <a:pt x="841891" y="6173223"/>
                  <a:pt x="850284" y="6182786"/>
                </a:cubicBezTo>
                <a:cubicBezTo>
                  <a:pt x="858677" y="6191966"/>
                  <a:pt x="862873" y="6205354"/>
                  <a:pt x="862873" y="6222949"/>
                </a:cubicBezTo>
                <a:cubicBezTo>
                  <a:pt x="862873" y="6240545"/>
                  <a:pt x="858677" y="6254315"/>
                  <a:pt x="850284" y="6263877"/>
                </a:cubicBezTo>
                <a:cubicBezTo>
                  <a:pt x="841891" y="6273058"/>
                  <a:pt x="831209" y="6277648"/>
                  <a:pt x="819002" y="6277648"/>
                </a:cubicBezTo>
                <a:cubicBezTo>
                  <a:pt x="806412" y="6277648"/>
                  <a:pt x="795731" y="6273058"/>
                  <a:pt x="787338" y="6263877"/>
                </a:cubicBezTo>
                <a:cubicBezTo>
                  <a:pt x="778945" y="6254315"/>
                  <a:pt x="774749" y="6240927"/>
                  <a:pt x="774749" y="6223332"/>
                </a:cubicBezTo>
                <a:cubicBezTo>
                  <a:pt x="774749" y="6205736"/>
                  <a:pt x="778945" y="6191966"/>
                  <a:pt x="787338" y="6182786"/>
                </a:cubicBezTo>
                <a:cubicBezTo>
                  <a:pt x="795731" y="6173223"/>
                  <a:pt x="806412" y="6168633"/>
                  <a:pt x="819002" y="6168633"/>
                </a:cubicBezTo>
                <a:close/>
                <a:moveTo>
                  <a:pt x="1538491" y="6134208"/>
                </a:moveTo>
                <a:cubicBezTo>
                  <a:pt x="1538491" y="6134208"/>
                  <a:pt x="1538491" y="6134208"/>
                  <a:pt x="1611355" y="6312073"/>
                </a:cubicBezTo>
                <a:lnTo>
                  <a:pt x="1654082" y="6312073"/>
                </a:lnTo>
                <a:cubicBezTo>
                  <a:pt x="1654082" y="6312073"/>
                  <a:pt x="1654082" y="6312073"/>
                  <a:pt x="1725802" y="6134208"/>
                </a:cubicBezTo>
                <a:cubicBezTo>
                  <a:pt x="1725802" y="6134208"/>
                  <a:pt x="1725802" y="6134208"/>
                  <a:pt x="1676972" y="6134208"/>
                </a:cubicBezTo>
                <a:cubicBezTo>
                  <a:pt x="1676972" y="6134208"/>
                  <a:pt x="1676972" y="6134208"/>
                  <a:pt x="1642637" y="6225244"/>
                </a:cubicBezTo>
                <a:cubicBezTo>
                  <a:pt x="1640730" y="6230217"/>
                  <a:pt x="1638823" y="6235189"/>
                  <a:pt x="1637297" y="6240162"/>
                </a:cubicBezTo>
                <a:cubicBezTo>
                  <a:pt x="1636534" y="6242457"/>
                  <a:pt x="1635008" y="6247430"/>
                  <a:pt x="1632337" y="6255462"/>
                </a:cubicBezTo>
                <a:cubicBezTo>
                  <a:pt x="1632337" y="6255462"/>
                  <a:pt x="1632337" y="6255462"/>
                  <a:pt x="1622800" y="6225244"/>
                </a:cubicBezTo>
                <a:cubicBezTo>
                  <a:pt x="1622800" y="6225244"/>
                  <a:pt x="1622800" y="6225244"/>
                  <a:pt x="1588466" y="6134208"/>
                </a:cubicBezTo>
                <a:cubicBezTo>
                  <a:pt x="1588466" y="6134208"/>
                  <a:pt x="1588466" y="6134208"/>
                  <a:pt x="1538491" y="6134208"/>
                </a:cubicBezTo>
                <a:close/>
                <a:moveTo>
                  <a:pt x="927345" y="6134208"/>
                </a:moveTo>
                <a:cubicBezTo>
                  <a:pt x="927345" y="6134208"/>
                  <a:pt x="927345" y="6134208"/>
                  <a:pt x="927345" y="6246665"/>
                </a:cubicBezTo>
                <a:cubicBezTo>
                  <a:pt x="927345" y="6263495"/>
                  <a:pt x="929633" y="6276500"/>
                  <a:pt x="933830" y="6286063"/>
                </a:cubicBezTo>
                <a:cubicBezTo>
                  <a:pt x="938408" y="6295625"/>
                  <a:pt x="945275" y="6302893"/>
                  <a:pt x="954812" y="6308248"/>
                </a:cubicBezTo>
                <a:cubicBezTo>
                  <a:pt x="964349" y="6313603"/>
                  <a:pt x="975412" y="6315898"/>
                  <a:pt x="987620" y="6315898"/>
                </a:cubicBezTo>
                <a:cubicBezTo>
                  <a:pt x="999446" y="6315898"/>
                  <a:pt x="1010509" y="6313221"/>
                  <a:pt x="1021191" y="6307866"/>
                </a:cubicBezTo>
                <a:cubicBezTo>
                  <a:pt x="1031873" y="6302511"/>
                  <a:pt x="1040647" y="6294860"/>
                  <a:pt x="1047132" y="6285680"/>
                </a:cubicBezTo>
                <a:cubicBezTo>
                  <a:pt x="1047132" y="6285680"/>
                  <a:pt x="1047132" y="6285680"/>
                  <a:pt x="1047132" y="6312073"/>
                </a:cubicBezTo>
                <a:lnTo>
                  <a:pt x="1091767" y="6312073"/>
                </a:lnTo>
                <a:cubicBezTo>
                  <a:pt x="1091767" y="6312073"/>
                  <a:pt x="1091767" y="6312073"/>
                  <a:pt x="1091767" y="6134208"/>
                </a:cubicBezTo>
                <a:cubicBezTo>
                  <a:pt x="1091767" y="6134208"/>
                  <a:pt x="1091767" y="6134208"/>
                  <a:pt x="1043699" y="6134208"/>
                </a:cubicBezTo>
                <a:cubicBezTo>
                  <a:pt x="1043699" y="6134208"/>
                  <a:pt x="1043699" y="6134208"/>
                  <a:pt x="1043699" y="6209179"/>
                </a:cubicBezTo>
                <a:cubicBezTo>
                  <a:pt x="1043699" y="6234807"/>
                  <a:pt x="1042554" y="6250872"/>
                  <a:pt x="1040265" y="6257375"/>
                </a:cubicBezTo>
                <a:cubicBezTo>
                  <a:pt x="1037977" y="6263877"/>
                  <a:pt x="1033399" y="6269232"/>
                  <a:pt x="1026913" y="6273823"/>
                </a:cubicBezTo>
                <a:cubicBezTo>
                  <a:pt x="1020428" y="6278030"/>
                  <a:pt x="1013180" y="6280325"/>
                  <a:pt x="1005169" y="6280325"/>
                </a:cubicBezTo>
                <a:cubicBezTo>
                  <a:pt x="997920" y="6280325"/>
                  <a:pt x="992198" y="6278413"/>
                  <a:pt x="987620" y="6275353"/>
                </a:cubicBezTo>
                <a:cubicBezTo>
                  <a:pt x="982661" y="6271910"/>
                  <a:pt x="979609" y="6267702"/>
                  <a:pt x="977701" y="6261965"/>
                </a:cubicBezTo>
                <a:cubicBezTo>
                  <a:pt x="976175" y="6256227"/>
                  <a:pt x="975031" y="6240927"/>
                  <a:pt x="975031" y="6216064"/>
                </a:cubicBezTo>
                <a:cubicBezTo>
                  <a:pt x="975031" y="6216064"/>
                  <a:pt x="975031" y="6216064"/>
                  <a:pt x="975031" y="6134208"/>
                </a:cubicBezTo>
                <a:cubicBezTo>
                  <a:pt x="975031" y="6134208"/>
                  <a:pt x="975031" y="6134208"/>
                  <a:pt x="927345" y="6134208"/>
                </a:cubicBezTo>
                <a:close/>
                <a:moveTo>
                  <a:pt x="1451893" y="6130383"/>
                </a:moveTo>
                <a:cubicBezTo>
                  <a:pt x="1433963" y="6130383"/>
                  <a:pt x="1417940" y="6134208"/>
                  <a:pt x="1403825" y="6141858"/>
                </a:cubicBezTo>
                <a:cubicBezTo>
                  <a:pt x="1389710" y="6149508"/>
                  <a:pt x="1378265" y="6160601"/>
                  <a:pt x="1370636" y="6175136"/>
                </a:cubicBezTo>
                <a:cubicBezTo>
                  <a:pt x="1362624" y="6190054"/>
                  <a:pt x="1358809" y="6204971"/>
                  <a:pt x="1358809" y="6220654"/>
                </a:cubicBezTo>
                <a:cubicBezTo>
                  <a:pt x="1358809" y="6240927"/>
                  <a:pt x="1362624" y="6258522"/>
                  <a:pt x="1370636" y="6272675"/>
                </a:cubicBezTo>
                <a:cubicBezTo>
                  <a:pt x="1378265" y="6286828"/>
                  <a:pt x="1389710" y="6297538"/>
                  <a:pt x="1404970" y="6305188"/>
                </a:cubicBezTo>
                <a:cubicBezTo>
                  <a:pt x="1419848" y="6312456"/>
                  <a:pt x="1435489" y="6315898"/>
                  <a:pt x="1452274" y="6315898"/>
                </a:cubicBezTo>
                <a:cubicBezTo>
                  <a:pt x="1478978" y="6315898"/>
                  <a:pt x="1501105" y="6307101"/>
                  <a:pt x="1518653" y="6289505"/>
                </a:cubicBezTo>
                <a:cubicBezTo>
                  <a:pt x="1536202" y="6271910"/>
                  <a:pt x="1544976" y="6249725"/>
                  <a:pt x="1544976" y="6222567"/>
                </a:cubicBezTo>
                <a:cubicBezTo>
                  <a:pt x="1544976" y="6196174"/>
                  <a:pt x="1536583" y="6173988"/>
                  <a:pt x="1519035" y="6156393"/>
                </a:cubicBezTo>
                <a:cubicBezTo>
                  <a:pt x="1501486" y="6139180"/>
                  <a:pt x="1478978" y="6130383"/>
                  <a:pt x="1451893" y="6130383"/>
                </a:cubicBezTo>
                <a:close/>
                <a:moveTo>
                  <a:pt x="818620" y="6130383"/>
                </a:moveTo>
                <a:cubicBezTo>
                  <a:pt x="801072" y="6130383"/>
                  <a:pt x="785049" y="6134208"/>
                  <a:pt x="770552" y="6141858"/>
                </a:cubicBezTo>
                <a:cubicBezTo>
                  <a:pt x="756437" y="6149508"/>
                  <a:pt x="745374" y="6160601"/>
                  <a:pt x="737363" y="6175136"/>
                </a:cubicBezTo>
                <a:cubicBezTo>
                  <a:pt x="729733" y="6190054"/>
                  <a:pt x="725918" y="6204971"/>
                  <a:pt x="725918" y="6220654"/>
                </a:cubicBezTo>
                <a:cubicBezTo>
                  <a:pt x="725918" y="6240927"/>
                  <a:pt x="729733" y="6258522"/>
                  <a:pt x="737363" y="6272675"/>
                </a:cubicBezTo>
                <a:cubicBezTo>
                  <a:pt x="745374" y="6286828"/>
                  <a:pt x="756819" y="6297538"/>
                  <a:pt x="771697" y="6305188"/>
                </a:cubicBezTo>
                <a:cubicBezTo>
                  <a:pt x="786575" y="6312456"/>
                  <a:pt x="802597" y="6315898"/>
                  <a:pt x="819002" y="6315898"/>
                </a:cubicBezTo>
                <a:cubicBezTo>
                  <a:pt x="845706" y="6315898"/>
                  <a:pt x="867832" y="6307101"/>
                  <a:pt x="885381" y="6289505"/>
                </a:cubicBezTo>
                <a:cubicBezTo>
                  <a:pt x="903311" y="6271910"/>
                  <a:pt x="912085" y="6249725"/>
                  <a:pt x="912085" y="6222567"/>
                </a:cubicBezTo>
                <a:cubicBezTo>
                  <a:pt x="912085" y="6196174"/>
                  <a:pt x="903311" y="6173988"/>
                  <a:pt x="885762" y="6156393"/>
                </a:cubicBezTo>
                <a:cubicBezTo>
                  <a:pt x="868214" y="6139180"/>
                  <a:pt x="846087" y="6130383"/>
                  <a:pt x="818620" y="6130383"/>
                </a:cubicBezTo>
                <a:close/>
                <a:moveTo>
                  <a:pt x="1729999" y="6092132"/>
                </a:moveTo>
                <a:cubicBezTo>
                  <a:pt x="1729999" y="6092132"/>
                  <a:pt x="1729999" y="6092132"/>
                  <a:pt x="1734576" y="6092132"/>
                </a:cubicBezTo>
                <a:cubicBezTo>
                  <a:pt x="1736865" y="6092132"/>
                  <a:pt x="1738010" y="6092132"/>
                  <a:pt x="1738773" y="6092515"/>
                </a:cubicBezTo>
                <a:cubicBezTo>
                  <a:pt x="1739536" y="6092897"/>
                  <a:pt x="1740299" y="6093280"/>
                  <a:pt x="1740680" y="6093662"/>
                </a:cubicBezTo>
                <a:cubicBezTo>
                  <a:pt x="1741062" y="6094427"/>
                  <a:pt x="1741443" y="6095192"/>
                  <a:pt x="1741443" y="6095957"/>
                </a:cubicBezTo>
                <a:cubicBezTo>
                  <a:pt x="1741443" y="6097105"/>
                  <a:pt x="1741062" y="6097870"/>
                  <a:pt x="1739917" y="6098635"/>
                </a:cubicBezTo>
                <a:cubicBezTo>
                  <a:pt x="1739154" y="6099400"/>
                  <a:pt x="1737628" y="6099782"/>
                  <a:pt x="1734958" y="6099782"/>
                </a:cubicBezTo>
                <a:cubicBezTo>
                  <a:pt x="1734958" y="6099782"/>
                  <a:pt x="1734958" y="6099782"/>
                  <a:pt x="1729999" y="6099782"/>
                </a:cubicBezTo>
                <a:close/>
                <a:moveTo>
                  <a:pt x="1725802" y="6088690"/>
                </a:moveTo>
                <a:cubicBezTo>
                  <a:pt x="1725802" y="6088690"/>
                  <a:pt x="1725802" y="6088690"/>
                  <a:pt x="1725802" y="6114318"/>
                </a:cubicBezTo>
                <a:lnTo>
                  <a:pt x="1729999" y="6114318"/>
                </a:lnTo>
                <a:cubicBezTo>
                  <a:pt x="1729999" y="6114318"/>
                  <a:pt x="1729999" y="6114318"/>
                  <a:pt x="1729999" y="6103225"/>
                </a:cubicBezTo>
                <a:cubicBezTo>
                  <a:pt x="1729999" y="6103225"/>
                  <a:pt x="1729999" y="6103225"/>
                  <a:pt x="1732288" y="6103225"/>
                </a:cubicBezTo>
                <a:cubicBezTo>
                  <a:pt x="1733813" y="6103225"/>
                  <a:pt x="1734958" y="6103607"/>
                  <a:pt x="1735721" y="6104372"/>
                </a:cubicBezTo>
                <a:cubicBezTo>
                  <a:pt x="1736865" y="6105137"/>
                  <a:pt x="1738391" y="6107050"/>
                  <a:pt x="1740299" y="6110110"/>
                </a:cubicBezTo>
                <a:cubicBezTo>
                  <a:pt x="1740299" y="6110110"/>
                  <a:pt x="1740299" y="6110110"/>
                  <a:pt x="1742588" y="6114318"/>
                </a:cubicBezTo>
                <a:cubicBezTo>
                  <a:pt x="1742588" y="6114318"/>
                  <a:pt x="1742588" y="6114318"/>
                  <a:pt x="1747547" y="6114318"/>
                </a:cubicBezTo>
                <a:cubicBezTo>
                  <a:pt x="1747547" y="6114318"/>
                  <a:pt x="1747547" y="6114318"/>
                  <a:pt x="1744495" y="6109345"/>
                </a:cubicBezTo>
                <a:cubicBezTo>
                  <a:pt x="1742969" y="6106667"/>
                  <a:pt x="1741443" y="6105137"/>
                  <a:pt x="1740680" y="6103990"/>
                </a:cubicBezTo>
                <a:cubicBezTo>
                  <a:pt x="1739917" y="6103607"/>
                  <a:pt x="1739154" y="6103225"/>
                  <a:pt x="1738391" y="6102842"/>
                </a:cubicBezTo>
                <a:cubicBezTo>
                  <a:pt x="1740680" y="6102460"/>
                  <a:pt x="1742588" y="6101695"/>
                  <a:pt x="1743732" y="6100547"/>
                </a:cubicBezTo>
                <a:cubicBezTo>
                  <a:pt x="1745258" y="6099017"/>
                  <a:pt x="1745640" y="6097487"/>
                  <a:pt x="1745640" y="6095575"/>
                </a:cubicBezTo>
                <a:cubicBezTo>
                  <a:pt x="1745640" y="6094045"/>
                  <a:pt x="1745258" y="6092897"/>
                  <a:pt x="1744495" y="6091750"/>
                </a:cubicBezTo>
                <a:cubicBezTo>
                  <a:pt x="1743732" y="6090602"/>
                  <a:pt x="1742588" y="6089837"/>
                  <a:pt x="1741443" y="6089072"/>
                </a:cubicBezTo>
                <a:cubicBezTo>
                  <a:pt x="1739917" y="6088690"/>
                  <a:pt x="1737628" y="6088690"/>
                  <a:pt x="1734576" y="6088690"/>
                </a:cubicBezTo>
                <a:cubicBezTo>
                  <a:pt x="1734576" y="6088690"/>
                  <a:pt x="1734576" y="6088690"/>
                  <a:pt x="1725802" y="6088690"/>
                </a:cubicBezTo>
                <a:close/>
                <a:moveTo>
                  <a:pt x="1736484" y="6081040"/>
                </a:moveTo>
                <a:cubicBezTo>
                  <a:pt x="1739536" y="6081040"/>
                  <a:pt x="1742969" y="6082187"/>
                  <a:pt x="1746403" y="6083717"/>
                </a:cubicBezTo>
                <a:cubicBezTo>
                  <a:pt x="1749455" y="6085630"/>
                  <a:pt x="1752125" y="6087925"/>
                  <a:pt x="1753651" y="6090985"/>
                </a:cubicBezTo>
                <a:cubicBezTo>
                  <a:pt x="1755558" y="6094427"/>
                  <a:pt x="1756703" y="6097487"/>
                  <a:pt x="1756703" y="6100930"/>
                </a:cubicBezTo>
                <a:cubicBezTo>
                  <a:pt x="1756703" y="6104372"/>
                  <a:pt x="1755558" y="6107815"/>
                  <a:pt x="1753651" y="6110875"/>
                </a:cubicBezTo>
                <a:cubicBezTo>
                  <a:pt x="1752125" y="6113935"/>
                  <a:pt x="1749455" y="6116613"/>
                  <a:pt x="1746403" y="6118143"/>
                </a:cubicBezTo>
                <a:cubicBezTo>
                  <a:pt x="1743351" y="6120055"/>
                  <a:pt x="1739917" y="6120820"/>
                  <a:pt x="1736484" y="6120820"/>
                </a:cubicBezTo>
                <a:cubicBezTo>
                  <a:pt x="1733051" y="6120820"/>
                  <a:pt x="1729617" y="6120055"/>
                  <a:pt x="1726184" y="6118143"/>
                </a:cubicBezTo>
                <a:cubicBezTo>
                  <a:pt x="1723132" y="6116613"/>
                  <a:pt x="1720461" y="6113935"/>
                  <a:pt x="1718935" y="6110875"/>
                </a:cubicBezTo>
                <a:cubicBezTo>
                  <a:pt x="1717028" y="6107815"/>
                  <a:pt x="1716265" y="6104372"/>
                  <a:pt x="1716265" y="6100930"/>
                </a:cubicBezTo>
                <a:cubicBezTo>
                  <a:pt x="1716265" y="6097487"/>
                  <a:pt x="1717028" y="6094427"/>
                  <a:pt x="1718935" y="6090985"/>
                </a:cubicBezTo>
                <a:cubicBezTo>
                  <a:pt x="1720843" y="6087925"/>
                  <a:pt x="1723132" y="6085630"/>
                  <a:pt x="1726565" y="6083717"/>
                </a:cubicBezTo>
                <a:cubicBezTo>
                  <a:pt x="1729617" y="6082187"/>
                  <a:pt x="1733051" y="6081040"/>
                  <a:pt x="1736484" y="6081040"/>
                </a:cubicBezTo>
                <a:close/>
                <a:moveTo>
                  <a:pt x="1736484" y="6077214"/>
                </a:moveTo>
                <a:cubicBezTo>
                  <a:pt x="1732288" y="6077214"/>
                  <a:pt x="1728473" y="6078362"/>
                  <a:pt x="1724658" y="6080275"/>
                </a:cubicBezTo>
                <a:cubicBezTo>
                  <a:pt x="1720461" y="6082187"/>
                  <a:pt x="1717409" y="6085247"/>
                  <a:pt x="1715502" y="6089072"/>
                </a:cubicBezTo>
                <a:cubicBezTo>
                  <a:pt x="1713213" y="6092897"/>
                  <a:pt x="1712069" y="6096722"/>
                  <a:pt x="1712069" y="6100930"/>
                </a:cubicBezTo>
                <a:cubicBezTo>
                  <a:pt x="1712069" y="6105137"/>
                  <a:pt x="1713213" y="6108962"/>
                  <a:pt x="1715502" y="6112788"/>
                </a:cubicBezTo>
                <a:cubicBezTo>
                  <a:pt x="1717409" y="6116613"/>
                  <a:pt x="1720461" y="6119673"/>
                  <a:pt x="1724276" y="6121585"/>
                </a:cubicBezTo>
                <a:cubicBezTo>
                  <a:pt x="1728091" y="6123880"/>
                  <a:pt x="1732288" y="6124645"/>
                  <a:pt x="1736484" y="6124645"/>
                </a:cubicBezTo>
                <a:cubicBezTo>
                  <a:pt x="1740680" y="6124645"/>
                  <a:pt x="1744495" y="6123880"/>
                  <a:pt x="1748310" y="6121585"/>
                </a:cubicBezTo>
                <a:cubicBezTo>
                  <a:pt x="1752125" y="6119673"/>
                  <a:pt x="1755177" y="6116613"/>
                  <a:pt x="1757466" y="6112788"/>
                </a:cubicBezTo>
                <a:cubicBezTo>
                  <a:pt x="1759373" y="6108962"/>
                  <a:pt x="1760518" y="6105137"/>
                  <a:pt x="1760518" y="6100930"/>
                </a:cubicBezTo>
                <a:cubicBezTo>
                  <a:pt x="1760518" y="6096722"/>
                  <a:pt x="1759373" y="6092897"/>
                  <a:pt x="1757084" y="6089072"/>
                </a:cubicBezTo>
                <a:cubicBezTo>
                  <a:pt x="1755177" y="6085247"/>
                  <a:pt x="1752125" y="6082187"/>
                  <a:pt x="1748310" y="6080275"/>
                </a:cubicBezTo>
                <a:cubicBezTo>
                  <a:pt x="1744495" y="6078362"/>
                  <a:pt x="1740299" y="6077214"/>
                  <a:pt x="1736484" y="6077214"/>
                </a:cubicBezTo>
                <a:close/>
                <a:moveTo>
                  <a:pt x="539751" y="6066504"/>
                </a:moveTo>
                <a:cubicBezTo>
                  <a:pt x="539751" y="6066504"/>
                  <a:pt x="539751" y="6066504"/>
                  <a:pt x="630927" y="6208797"/>
                </a:cubicBezTo>
                <a:lnTo>
                  <a:pt x="630927" y="6312073"/>
                </a:lnTo>
                <a:cubicBezTo>
                  <a:pt x="630927" y="6312073"/>
                  <a:pt x="630927" y="6312073"/>
                  <a:pt x="681284" y="6312073"/>
                </a:cubicBezTo>
                <a:cubicBezTo>
                  <a:pt x="681284" y="6312073"/>
                  <a:pt x="681284" y="6312073"/>
                  <a:pt x="681284" y="6209179"/>
                </a:cubicBezTo>
                <a:cubicBezTo>
                  <a:pt x="681284" y="6209179"/>
                  <a:pt x="681284" y="6209179"/>
                  <a:pt x="772841" y="6066504"/>
                </a:cubicBezTo>
                <a:cubicBezTo>
                  <a:pt x="772841" y="6066504"/>
                  <a:pt x="772841" y="6066504"/>
                  <a:pt x="714855" y="6066504"/>
                </a:cubicBezTo>
                <a:cubicBezTo>
                  <a:pt x="714855" y="6066504"/>
                  <a:pt x="714855" y="6066504"/>
                  <a:pt x="657250" y="6163661"/>
                </a:cubicBezTo>
                <a:cubicBezTo>
                  <a:pt x="657250" y="6163661"/>
                  <a:pt x="657250" y="6163661"/>
                  <a:pt x="598501" y="6066504"/>
                </a:cubicBezTo>
                <a:cubicBezTo>
                  <a:pt x="598501" y="6066504"/>
                  <a:pt x="598501" y="6066504"/>
                  <a:pt x="539751" y="6066504"/>
                </a:cubicBezTo>
                <a:close/>
                <a:moveTo>
                  <a:pt x="1235588" y="6062679"/>
                </a:moveTo>
                <a:cubicBezTo>
                  <a:pt x="1211936" y="6062679"/>
                  <a:pt x="1191717" y="6066504"/>
                  <a:pt x="1176076" y="6074919"/>
                </a:cubicBezTo>
                <a:cubicBezTo>
                  <a:pt x="1155094" y="6085247"/>
                  <a:pt x="1139071" y="6100547"/>
                  <a:pt x="1128008" y="6120438"/>
                </a:cubicBezTo>
                <a:cubicBezTo>
                  <a:pt x="1117326" y="6140328"/>
                  <a:pt x="1111985" y="6162896"/>
                  <a:pt x="1111985" y="6188524"/>
                </a:cubicBezTo>
                <a:cubicBezTo>
                  <a:pt x="1111985" y="6212239"/>
                  <a:pt x="1116563" y="6234042"/>
                  <a:pt x="1126482" y="6253932"/>
                </a:cubicBezTo>
                <a:cubicBezTo>
                  <a:pt x="1136019" y="6273823"/>
                  <a:pt x="1150897" y="6289505"/>
                  <a:pt x="1169972" y="6300215"/>
                </a:cubicBezTo>
                <a:cubicBezTo>
                  <a:pt x="1189428" y="6310926"/>
                  <a:pt x="1212317" y="6316281"/>
                  <a:pt x="1238258" y="6316281"/>
                </a:cubicBezTo>
                <a:cubicBezTo>
                  <a:pt x="1258859" y="6316281"/>
                  <a:pt x="1279078" y="6312456"/>
                  <a:pt x="1298916" y="6304806"/>
                </a:cubicBezTo>
                <a:cubicBezTo>
                  <a:pt x="1319134" y="6297155"/>
                  <a:pt x="1334394" y="6288358"/>
                  <a:pt x="1344694" y="6278030"/>
                </a:cubicBezTo>
                <a:cubicBezTo>
                  <a:pt x="1344694" y="6278030"/>
                  <a:pt x="1344694" y="6278030"/>
                  <a:pt x="1344694" y="6180491"/>
                </a:cubicBezTo>
                <a:cubicBezTo>
                  <a:pt x="1344694" y="6180491"/>
                  <a:pt x="1344694" y="6180491"/>
                  <a:pt x="1236351" y="6180491"/>
                </a:cubicBezTo>
                <a:cubicBezTo>
                  <a:pt x="1236351" y="6180491"/>
                  <a:pt x="1236351" y="6180491"/>
                  <a:pt x="1236351" y="6221802"/>
                </a:cubicBezTo>
                <a:lnTo>
                  <a:pt x="1293956" y="6221802"/>
                </a:lnTo>
                <a:cubicBezTo>
                  <a:pt x="1293956" y="6221802"/>
                  <a:pt x="1293956" y="6221802"/>
                  <a:pt x="1293956" y="6252785"/>
                </a:cubicBezTo>
                <a:cubicBezTo>
                  <a:pt x="1286326" y="6258905"/>
                  <a:pt x="1277170" y="6263877"/>
                  <a:pt x="1266870" y="6267702"/>
                </a:cubicBezTo>
                <a:cubicBezTo>
                  <a:pt x="1256189" y="6271910"/>
                  <a:pt x="1245507" y="6273823"/>
                  <a:pt x="1234825" y="6273823"/>
                </a:cubicBezTo>
                <a:cubicBezTo>
                  <a:pt x="1213843" y="6273823"/>
                  <a:pt x="1196676" y="6266555"/>
                  <a:pt x="1183324" y="6252020"/>
                </a:cubicBezTo>
                <a:cubicBezTo>
                  <a:pt x="1170353" y="6237484"/>
                  <a:pt x="1163487" y="6215682"/>
                  <a:pt x="1163487" y="6186611"/>
                </a:cubicBezTo>
                <a:cubicBezTo>
                  <a:pt x="1163487" y="6159453"/>
                  <a:pt x="1169972" y="6139180"/>
                  <a:pt x="1182943" y="6125410"/>
                </a:cubicBezTo>
                <a:cubicBezTo>
                  <a:pt x="1195913" y="6111640"/>
                  <a:pt x="1213462" y="6104755"/>
                  <a:pt x="1235588" y="6104755"/>
                </a:cubicBezTo>
                <a:cubicBezTo>
                  <a:pt x="1250085" y="6104755"/>
                  <a:pt x="1262293" y="6108197"/>
                  <a:pt x="1271830" y="6115465"/>
                </a:cubicBezTo>
                <a:cubicBezTo>
                  <a:pt x="1281367" y="6122350"/>
                  <a:pt x="1287852" y="6131913"/>
                  <a:pt x="1291667" y="6143771"/>
                </a:cubicBezTo>
                <a:cubicBezTo>
                  <a:pt x="1291667" y="6143771"/>
                  <a:pt x="1291667" y="6143771"/>
                  <a:pt x="1341642" y="6134590"/>
                </a:cubicBezTo>
                <a:cubicBezTo>
                  <a:pt x="1336683" y="6112023"/>
                  <a:pt x="1325238" y="6094427"/>
                  <a:pt x="1308071" y="6081805"/>
                </a:cubicBezTo>
                <a:cubicBezTo>
                  <a:pt x="1290523" y="6068799"/>
                  <a:pt x="1266489" y="6062679"/>
                  <a:pt x="1235588" y="6062679"/>
                </a:cubicBezTo>
                <a:close/>
                <a:moveTo>
                  <a:pt x="1" y="2068051"/>
                </a:moveTo>
                <a:lnTo>
                  <a:pt x="1" y="2296650"/>
                </a:lnTo>
                <a:lnTo>
                  <a:pt x="179925" y="2182351"/>
                </a:lnTo>
                <a:close/>
                <a:moveTo>
                  <a:pt x="0" y="0"/>
                </a:moveTo>
                <a:lnTo>
                  <a:pt x="12192001" y="0"/>
                </a:lnTo>
                <a:lnTo>
                  <a:pt x="12192001" y="6858000"/>
                </a:lnTo>
                <a:lnTo>
                  <a:pt x="0" y="6858000"/>
                </a:lnTo>
                <a:close/>
              </a:path>
            </a:pathLst>
          </a:custGeom>
          <a:solidFill>
            <a:schemeClr val="bg2"/>
          </a:solidFill>
        </p:spPr>
        <p:txBody>
          <a:bodyPr wrap="square" lIns="72000" tIns="72000">
            <a:noAutofit/>
          </a:bodyPr>
          <a:lstStyle>
            <a:lvl1pPr marL="0" indent="0">
              <a:buNone/>
              <a:defRPr sz="1600">
                <a:solidFill>
                  <a:schemeClr val="tx1"/>
                </a:solidFill>
              </a:defRPr>
            </a:lvl1pPr>
          </a:lstStyle>
          <a:p>
            <a:r>
              <a:rPr lang="en-GB" dirty="0"/>
              <a:t>Click on frame and insert picture using the Insert tab, Pictures</a:t>
            </a:r>
          </a:p>
        </p:txBody>
      </p:sp>
      <p:sp>
        <p:nvSpPr>
          <p:cNvPr id="11" name="Subtitle Eyebrow">
            <a:extLst>
              <a:ext uri="{FF2B5EF4-FFF2-40B4-BE49-F238E27FC236}">
                <a16:creationId xmlns:a16="http://schemas.microsoft.com/office/drawing/2014/main" id="{6353DA2E-CA2A-43DA-B76E-D0614F193883}"/>
              </a:ext>
            </a:extLst>
          </p:cNvPr>
          <p:cNvSpPr>
            <a:spLocks noGrp="1"/>
          </p:cNvSpPr>
          <p:nvPr>
            <p:ph type="subTitle" idx="33" hasCustomPrompt="1"/>
          </p:nvPr>
        </p:nvSpPr>
        <p:spPr>
          <a:xfrm>
            <a:off x="539999" y="481818"/>
            <a:ext cx="2642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bg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15" name="Footer Placeholder 4">
            <a:extLst>
              <a:ext uri="{FF2B5EF4-FFF2-40B4-BE49-F238E27FC236}">
                <a16:creationId xmlns:a16="http://schemas.microsoft.com/office/drawing/2014/main" id="{C2E40A74-D14B-4514-8A7A-82ABCE0387CE}"/>
              </a:ext>
            </a:extLst>
          </p:cNvPr>
          <p:cNvSpPr>
            <a:spLocks noGrp="1"/>
          </p:cNvSpPr>
          <p:nvPr>
            <p:ph type="ftr" sz="quarter" idx="11"/>
          </p:nvPr>
        </p:nvSpPr>
        <p:spPr>
          <a:xfrm>
            <a:off x="3693599" y="481818"/>
            <a:ext cx="5135612" cy="154800"/>
          </a:xfrm>
        </p:spPr>
        <p:txBody>
          <a:bodyPr/>
          <a:lstStyle>
            <a:lvl1pPr>
              <a:defRPr>
                <a:solidFill>
                  <a:schemeClr val="bg1"/>
                </a:solidFill>
              </a:defRPr>
            </a:lvl1pPr>
          </a:lstStyle>
          <a:p>
            <a:endParaRPr lang="en-GB" dirty="0"/>
          </a:p>
        </p:txBody>
      </p:sp>
      <p:sp>
        <p:nvSpPr>
          <p:cNvPr id="16" name="Slide Number Placeholder 5">
            <a:extLst>
              <a:ext uri="{FF2B5EF4-FFF2-40B4-BE49-F238E27FC236}">
                <a16:creationId xmlns:a16="http://schemas.microsoft.com/office/drawing/2014/main" id="{797666DE-7583-4F6C-9876-65F25BFCF5AF}"/>
              </a:ext>
            </a:extLst>
          </p:cNvPr>
          <p:cNvSpPr>
            <a:spLocks noGrp="1"/>
          </p:cNvSpPr>
          <p:nvPr>
            <p:ph type="sldNum" sz="quarter" idx="12"/>
          </p:nvPr>
        </p:nvSpPr>
        <p:spPr>
          <a:xfrm>
            <a:off x="3362400" y="481818"/>
            <a:ext cx="270000" cy="154800"/>
          </a:xfrm>
        </p:spPr>
        <p:txBody>
          <a:bodyPr/>
          <a:lstStyle>
            <a:lvl1pPr>
              <a:defRPr>
                <a:solidFill>
                  <a:schemeClr val="bg1"/>
                </a:solidFill>
              </a:defRPr>
            </a:lvl1pPr>
          </a:lstStyle>
          <a:p>
            <a:fld id="{23AA811B-2EBD-4900-905E-5BE206449611}" type="slidenum">
              <a:rPr lang="en-GB" smtClean="0"/>
              <a:pPr/>
              <a:t>‹N›</a:t>
            </a:fld>
            <a:endParaRPr lang="en-GB" dirty="0"/>
          </a:p>
        </p:txBody>
      </p:sp>
    </p:spTree>
    <p:extLst>
      <p:ext uri="{BB962C8B-B14F-4D97-AF65-F5344CB8AC3E}">
        <p14:creationId xmlns:p14="http://schemas.microsoft.com/office/powerpoint/2010/main" val="2216586892"/>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ACKGROUND Grapefruit">
    <p:bg>
      <p:bgPr>
        <a:solidFill>
          <a:schemeClr val="accent1"/>
        </a:solidFill>
        <a:effectLst/>
      </p:bgPr>
    </p:bg>
    <p:spTree>
      <p:nvGrpSpPr>
        <p:cNvPr id="1" name=""/>
        <p:cNvGrpSpPr/>
        <p:nvPr/>
      </p:nvGrpSpPr>
      <p:grpSpPr>
        <a:xfrm>
          <a:off x="0" y="0"/>
          <a:ext cx="0" cy="0"/>
          <a:chOff x="0" y="0"/>
          <a:chExt cx="0" cy="0"/>
        </a:xfrm>
      </p:grpSpPr>
      <p:sp>
        <p:nvSpPr>
          <p:cNvPr id="15" name="Date Placeholder 3" hidden="1">
            <a:extLst>
              <a:ext uri="{FF2B5EF4-FFF2-40B4-BE49-F238E27FC236}">
                <a16:creationId xmlns:a16="http://schemas.microsoft.com/office/drawing/2014/main" id="{30BCE865-EB97-4BB1-BA4E-65299AFC6D58}"/>
              </a:ext>
            </a:extLst>
          </p:cNvPr>
          <p:cNvSpPr>
            <a:spLocks noGrp="1"/>
          </p:cNvSpPr>
          <p:nvPr>
            <p:ph type="dt" sz="half" idx="10"/>
          </p:nvPr>
        </p:nvSpPr>
        <p:spPr>
          <a:xfrm>
            <a:off x="12193200" y="6858000"/>
            <a:ext cx="0" cy="0"/>
          </a:xfrm>
        </p:spPr>
        <p:txBody>
          <a:bodyPr/>
          <a:lstStyle/>
          <a:p>
            <a:fld id="{F21518DD-AE29-4475-81BF-72BC889F6160}" type="datetime4">
              <a:rPr lang="en-GB" smtClean="0"/>
              <a:t>01 July 2025</a:t>
            </a:fld>
            <a:endParaRPr lang="en-GB" dirty="0"/>
          </a:p>
        </p:txBody>
      </p:sp>
      <p:sp>
        <p:nvSpPr>
          <p:cNvPr id="14" name="Background">
            <a:extLst>
              <a:ext uri="{FF2B5EF4-FFF2-40B4-BE49-F238E27FC236}">
                <a16:creationId xmlns:a16="http://schemas.microsoft.com/office/drawing/2014/main" id="{664A6DE0-79CC-4CA3-9F7F-10C5EE372E4C}"/>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p>
        </p:txBody>
      </p:sp>
      <p:sp>
        <p:nvSpPr>
          <p:cNvPr id="10" name="Freeform 1">
            <a:extLst>
              <a:ext uri="{FF2B5EF4-FFF2-40B4-BE49-F238E27FC236}">
                <a16:creationId xmlns:a16="http://schemas.microsoft.com/office/drawing/2014/main" id="{85A140AF-9500-46B6-B1FC-4547A69D895F}"/>
              </a:ext>
            </a:extLst>
          </p:cNvPr>
          <p:cNvSpPr>
            <a:spLocks noChangeArrowheads="1"/>
          </p:cNvSpPr>
          <p:nvPr userDrawn="1"/>
        </p:nvSpPr>
        <p:spPr bwMode="white">
          <a:xfrm>
            <a:off x="539750" y="6062679"/>
            <a:ext cx="1221148" cy="253984"/>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tx1"/>
          </a:solidFill>
          <a:ln>
            <a:noFill/>
          </a:ln>
          <a:effectLst/>
        </p:spPr>
        <p:txBody>
          <a:bodyPr wrap="none" anchor="ctr"/>
          <a:lstStyle/>
          <a:p>
            <a:endParaRPr lang="en-GB" noProof="0" dirty="0"/>
          </a:p>
        </p:txBody>
      </p:sp>
      <p:sp>
        <p:nvSpPr>
          <p:cNvPr id="11" name="Subtitle Eyebrow">
            <a:extLst>
              <a:ext uri="{FF2B5EF4-FFF2-40B4-BE49-F238E27FC236}">
                <a16:creationId xmlns:a16="http://schemas.microsoft.com/office/drawing/2014/main" id="{D206BE5F-CEB9-49D1-803B-E295E267D8A4}"/>
              </a:ext>
            </a:extLst>
          </p:cNvPr>
          <p:cNvSpPr>
            <a:spLocks noGrp="1"/>
          </p:cNvSpPr>
          <p:nvPr>
            <p:ph type="subTitle" idx="33" hasCustomPrompt="1"/>
          </p:nvPr>
        </p:nvSpPr>
        <p:spPr>
          <a:xfrm>
            <a:off x="539999" y="481818"/>
            <a:ext cx="2642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tx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16" name="Footer Placeholder 4">
            <a:extLst>
              <a:ext uri="{FF2B5EF4-FFF2-40B4-BE49-F238E27FC236}">
                <a16:creationId xmlns:a16="http://schemas.microsoft.com/office/drawing/2014/main" id="{0B3134F2-7EC8-4616-B8C4-C0739FE7C4AD}"/>
              </a:ext>
            </a:extLst>
          </p:cNvPr>
          <p:cNvSpPr>
            <a:spLocks noGrp="1"/>
          </p:cNvSpPr>
          <p:nvPr>
            <p:ph type="ftr" sz="quarter" idx="11"/>
          </p:nvPr>
        </p:nvSpPr>
        <p:spPr>
          <a:xfrm>
            <a:off x="3693599" y="481818"/>
            <a:ext cx="5135612" cy="154800"/>
          </a:xfrm>
        </p:spPr>
        <p:txBody>
          <a:bodyPr/>
          <a:lstStyle>
            <a:lvl1pPr>
              <a:defRPr>
                <a:solidFill>
                  <a:schemeClr val="tx1"/>
                </a:solidFill>
              </a:defRPr>
            </a:lvl1pPr>
          </a:lstStyle>
          <a:p>
            <a:endParaRPr lang="en-GB" dirty="0"/>
          </a:p>
        </p:txBody>
      </p:sp>
      <p:sp>
        <p:nvSpPr>
          <p:cNvPr id="17" name="Slide Number Placeholder 5">
            <a:extLst>
              <a:ext uri="{FF2B5EF4-FFF2-40B4-BE49-F238E27FC236}">
                <a16:creationId xmlns:a16="http://schemas.microsoft.com/office/drawing/2014/main" id="{A04E556B-9E2B-4EB6-8D41-01F75CC52BF5}"/>
              </a:ext>
            </a:extLst>
          </p:cNvPr>
          <p:cNvSpPr>
            <a:spLocks noGrp="1"/>
          </p:cNvSpPr>
          <p:nvPr>
            <p:ph type="sldNum" sz="quarter" idx="12"/>
          </p:nvPr>
        </p:nvSpPr>
        <p:spPr>
          <a:xfrm>
            <a:off x="3362400" y="481818"/>
            <a:ext cx="270000" cy="154800"/>
          </a:xfrm>
        </p:spPr>
        <p:txBody>
          <a:bodyPr/>
          <a:lstStyle>
            <a:lvl1pPr>
              <a:defRPr>
                <a:solidFill>
                  <a:schemeClr val="tx1"/>
                </a:solidFill>
              </a:defRPr>
            </a:lvl1pPr>
          </a:lstStyle>
          <a:p>
            <a:fld id="{23AA811B-2EBD-4900-905E-5BE206449611}" type="slidenum">
              <a:rPr lang="en-GB" smtClean="0"/>
              <a:pPr/>
              <a:t>‹N›</a:t>
            </a:fld>
            <a:endParaRPr lang="en-GB" dirty="0"/>
          </a:p>
        </p:txBody>
      </p:sp>
    </p:spTree>
    <p:extLst>
      <p:ext uri="{BB962C8B-B14F-4D97-AF65-F5344CB8AC3E}">
        <p14:creationId xmlns:p14="http://schemas.microsoft.com/office/powerpoint/2010/main" val="1188655679"/>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Option A">
    <p:spTree>
      <p:nvGrpSpPr>
        <p:cNvPr id="1" name=""/>
        <p:cNvGrpSpPr/>
        <p:nvPr/>
      </p:nvGrpSpPr>
      <p:grpSpPr>
        <a:xfrm>
          <a:off x="0" y="0"/>
          <a:ext cx="0" cy="0"/>
          <a:chOff x="0" y="0"/>
          <a:chExt cx="0" cy="0"/>
        </a:xfrm>
      </p:grpSpPr>
      <p:sp>
        <p:nvSpPr>
          <p:cNvPr id="14" name="Footer Placeholder 7" hidden="1">
            <a:extLst>
              <a:ext uri="{FF2B5EF4-FFF2-40B4-BE49-F238E27FC236}">
                <a16:creationId xmlns:a16="http://schemas.microsoft.com/office/drawing/2014/main" id="{BDBD91DF-EEBF-4F90-8EB0-5B46372D5942}"/>
              </a:ext>
            </a:extLst>
          </p:cNvPr>
          <p:cNvSpPr>
            <a:spLocks noGrp="1"/>
          </p:cNvSpPr>
          <p:nvPr>
            <p:ph type="ftr" sz="quarter" idx="3"/>
          </p:nvPr>
        </p:nvSpPr>
        <p:spPr bwMode="white">
          <a:xfrm>
            <a:off x="12193200" y="6858000"/>
            <a:ext cx="0" cy="0"/>
          </a:xfrm>
          <a:prstGeom prst="rect">
            <a:avLst/>
          </a:prstGeom>
        </p:spPr>
        <p:txBody>
          <a:bodyPr vert="horz" lIns="0" tIns="0" rIns="0" bIns="0" rtlCol="0" anchor="t" anchorCtr="0"/>
          <a:lstStyle>
            <a:lvl1pPr algn="l">
              <a:defRPr sz="100">
                <a:noFill/>
              </a:defRPr>
            </a:lvl1pPr>
          </a:lstStyle>
          <a:p>
            <a:endParaRPr lang="en-GB" dirty="0"/>
          </a:p>
        </p:txBody>
      </p:sp>
      <p:sp>
        <p:nvSpPr>
          <p:cNvPr id="12" name="Slide Number Placeholder 10" hidden="1">
            <a:extLst>
              <a:ext uri="{FF2B5EF4-FFF2-40B4-BE49-F238E27FC236}">
                <a16:creationId xmlns:a16="http://schemas.microsoft.com/office/drawing/2014/main" id="{1BEB41F5-194C-405C-8EDC-8C5E550FE046}"/>
              </a:ext>
            </a:extLst>
          </p:cNvPr>
          <p:cNvSpPr>
            <a:spLocks noGrp="1"/>
          </p:cNvSpPr>
          <p:nvPr>
            <p:ph type="sldNum" sz="quarter" idx="17"/>
          </p:nvPr>
        </p:nvSpPr>
        <p:spPr>
          <a:xfrm>
            <a:off x="12193200" y="6858000"/>
            <a:ext cx="0" cy="0"/>
          </a:xfrm>
        </p:spPr>
        <p:txBody>
          <a:bodyPr/>
          <a:lstStyle>
            <a:lvl1pPr>
              <a:defRPr sz="100">
                <a:noFill/>
              </a:defRPr>
            </a:lvl1pPr>
          </a:lstStyle>
          <a:p>
            <a:fld id="{23AA811B-2EBD-4900-905E-5BE206449611}" type="slidenum">
              <a:rPr lang="en-GB" smtClean="0"/>
              <a:pPr/>
              <a:t>‹N›</a:t>
            </a:fld>
            <a:endParaRPr lang="en-GB" dirty="0"/>
          </a:p>
        </p:txBody>
      </p:sp>
      <p:pic>
        <p:nvPicPr>
          <p:cNvPr id="7" name="Graphics">
            <a:extLst>
              <a:ext uri="{FF2B5EF4-FFF2-40B4-BE49-F238E27FC236}">
                <a16:creationId xmlns:a16="http://schemas.microsoft.com/office/drawing/2014/main" id="{8EA39949-CB15-4518-A3C1-134F05399AA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9" name="Rectangle 18">
            <a:extLst>
              <a:ext uri="{FF2B5EF4-FFF2-40B4-BE49-F238E27FC236}">
                <a16:creationId xmlns:a16="http://schemas.microsoft.com/office/drawing/2014/main" id="{2ECEAF09-4087-4DE9-9FE5-1AA7D63567C2}"/>
              </a:ext>
            </a:extLst>
          </p:cNvPr>
          <p:cNvSpPr/>
          <p:nvPr userDrawn="1"/>
        </p:nvSpPr>
        <p:spPr bwMode="white">
          <a:xfrm>
            <a:off x="540000" y="5580000"/>
            <a:ext cx="1710000" cy="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p>
        </p:txBody>
      </p:sp>
      <p:sp>
        <p:nvSpPr>
          <p:cNvPr id="8" name="Logo">
            <a:extLst>
              <a:ext uri="{FF2B5EF4-FFF2-40B4-BE49-F238E27FC236}">
                <a16:creationId xmlns:a16="http://schemas.microsoft.com/office/drawing/2014/main" id="{BACEDC41-79C2-4ADA-B739-01C59B4CABDE}"/>
              </a:ext>
            </a:extLst>
          </p:cNvPr>
          <p:cNvSpPr>
            <a:spLocks noChangeArrowheads="1"/>
          </p:cNvSpPr>
          <p:nvPr userDrawn="1"/>
        </p:nvSpPr>
        <p:spPr bwMode="white">
          <a:xfrm>
            <a:off x="10048010" y="3221010"/>
            <a:ext cx="1670252" cy="347393"/>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bg1"/>
          </a:solidFill>
          <a:ln>
            <a:noFill/>
          </a:ln>
          <a:effectLst/>
        </p:spPr>
        <p:txBody>
          <a:bodyPr wrap="none" anchor="ctr"/>
          <a:lstStyle/>
          <a:p>
            <a:endParaRPr lang="en-GB" dirty="0"/>
          </a:p>
        </p:txBody>
      </p:sp>
      <p:sp>
        <p:nvSpPr>
          <p:cNvPr id="9" name="Triangle 14">
            <a:extLst>
              <a:ext uri="{FF2B5EF4-FFF2-40B4-BE49-F238E27FC236}">
                <a16:creationId xmlns:a16="http://schemas.microsoft.com/office/drawing/2014/main" id="{CC85A10E-8271-4502-86CC-22674166B7FE}"/>
              </a:ext>
            </a:extLst>
          </p:cNvPr>
          <p:cNvSpPr/>
          <p:nvPr userDrawn="1"/>
        </p:nvSpPr>
        <p:spPr>
          <a:xfrm rot="16200000">
            <a:off x="11987738" y="3339037"/>
            <a:ext cx="228599" cy="1799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rial" panose="020B0604020202020204" pitchFamily="34" charset="0"/>
            </a:endParaRPr>
          </a:p>
        </p:txBody>
      </p:sp>
      <p:sp>
        <p:nvSpPr>
          <p:cNvPr id="2" name="Title 1"/>
          <p:cNvSpPr>
            <a:spLocks noGrp="1"/>
          </p:cNvSpPr>
          <p:nvPr>
            <p:ph type="ctrTitle" hasCustomPrompt="1"/>
          </p:nvPr>
        </p:nvSpPr>
        <p:spPr bwMode="white">
          <a:xfrm>
            <a:off x="539749" y="1980000"/>
            <a:ext cx="8290800" cy="1836000"/>
          </a:xfrm>
        </p:spPr>
        <p:txBody>
          <a:bodyPr anchor="t" anchorCtr="0"/>
          <a:lstStyle>
            <a:lvl1pPr algn="l">
              <a:defRPr sz="6000">
                <a:solidFill>
                  <a:schemeClr val="bg1"/>
                </a:solidFill>
              </a:defRPr>
            </a:lvl1pPr>
          </a:lstStyle>
          <a:p>
            <a:r>
              <a:rPr lang="en-GB" dirty="0"/>
              <a:t>Click to add title</a:t>
            </a:r>
          </a:p>
        </p:txBody>
      </p:sp>
      <p:sp>
        <p:nvSpPr>
          <p:cNvPr id="3" name="Subtitle 2"/>
          <p:cNvSpPr>
            <a:spLocks noGrp="1"/>
          </p:cNvSpPr>
          <p:nvPr>
            <p:ph type="subTitle" idx="1" hasCustomPrompt="1"/>
          </p:nvPr>
        </p:nvSpPr>
        <p:spPr bwMode="white">
          <a:xfrm>
            <a:off x="539749" y="4320000"/>
            <a:ext cx="8290800" cy="910800"/>
          </a:xfrm>
        </p:spPr>
        <p:txBody>
          <a:bodyPr/>
          <a:lstStyle>
            <a:lvl1pPr marL="0" indent="0" algn="l">
              <a:spcBef>
                <a:spcPts val="0"/>
              </a:spcBef>
              <a:buFont typeface="Arial" panose="020B0604020202020204" pitchFamily="34" charset="0"/>
              <a:buChar char="​"/>
              <a:defRPr sz="1800" b="1">
                <a:solidFill>
                  <a:schemeClr val="bg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subtitle</a:t>
            </a:r>
          </a:p>
        </p:txBody>
      </p:sp>
      <p:sp>
        <p:nvSpPr>
          <p:cNvPr id="17" name="Date Placeholder 1">
            <a:extLst>
              <a:ext uri="{FF2B5EF4-FFF2-40B4-BE49-F238E27FC236}">
                <a16:creationId xmlns:a16="http://schemas.microsoft.com/office/drawing/2014/main" id="{6D60C9B8-54EB-4CAF-B33B-5CBD629B423C}"/>
              </a:ext>
            </a:extLst>
          </p:cNvPr>
          <p:cNvSpPr>
            <a:spLocks noGrp="1"/>
          </p:cNvSpPr>
          <p:nvPr>
            <p:ph type="dt" sz="half" idx="2"/>
          </p:nvPr>
        </p:nvSpPr>
        <p:spPr bwMode="white">
          <a:xfrm>
            <a:off x="540000" y="882000"/>
            <a:ext cx="3582000" cy="216000"/>
          </a:xfrm>
          <a:prstGeom prst="rect">
            <a:avLst/>
          </a:prstGeom>
        </p:spPr>
        <p:txBody>
          <a:bodyPr vert="horz" lIns="0" tIns="0" rIns="0" bIns="0" rtlCol="0" anchor="t" anchorCtr="0"/>
          <a:lstStyle>
            <a:lvl1pPr algn="l">
              <a:defRPr sz="1200">
                <a:solidFill>
                  <a:schemeClr val="bg1"/>
                </a:solidFill>
              </a:defRPr>
            </a:lvl1pPr>
          </a:lstStyle>
          <a:p>
            <a:fld id="{547560C0-A554-49FA-BDFE-CDEDA6CE79E9}" type="datetime4">
              <a:rPr lang="en-GB" smtClean="0"/>
              <a:t>01 July 2025</a:t>
            </a:fld>
            <a:endParaRPr lang="en-GB" dirty="0"/>
          </a:p>
        </p:txBody>
      </p:sp>
      <p:sp>
        <p:nvSpPr>
          <p:cNvPr id="4" name="TextBox 3">
            <a:extLst>
              <a:ext uri="{FF2B5EF4-FFF2-40B4-BE49-F238E27FC236}">
                <a16:creationId xmlns:a16="http://schemas.microsoft.com/office/drawing/2014/main" id="{247DEEA5-7890-496E-8D08-DC4686287BFB}"/>
              </a:ext>
            </a:extLst>
          </p:cNvPr>
          <p:cNvSpPr txBox="1"/>
          <p:nvPr userDrawn="1"/>
        </p:nvSpPr>
        <p:spPr>
          <a:xfrm>
            <a:off x="539749" y="5760000"/>
            <a:ext cx="5465764" cy="200055"/>
          </a:xfrm>
          <a:prstGeom prst="rect">
            <a:avLst/>
          </a:prstGeom>
          <a:noFill/>
        </p:spPr>
        <p:txBody>
          <a:bodyPr wrap="square" lIns="0" tIns="0" rIns="0" bIns="0" rtlCol="0">
            <a:spAutoFit/>
          </a:bodyPr>
          <a:lstStyle/>
          <a:p>
            <a:pPr algn="l"/>
            <a:r>
              <a:rPr lang="en-GB" sz="1300" dirty="0">
                <a:solidFill>
                  <a:schemeClr val="bg1"/>
                </a:solidFill>
                <a:latin typeface="+mj-lt"/>
              </a:rPr>
              <a:t>Living Consumer Intelligence </a:t>
            </a:r>
            <a:r>
              <a:rPr lang="en-GB" sz="1300" dirty="0">
                <a:solidFill>
                  <a:schemeClr val="bg1"/>
                </a:solidFill>
                <a:latin typeface="+mn-lt"/>
              </a:rPr>
              <a:t>|</a:t>
            </a:r>
            <a:r>
              <a:rPr lang="en-GB" sz="1300" dirty="0">
                <a:solidFill>
                  <a:schemeClr val="bg1"/>
                </a:solidFill>
                <a:latin typeface="+mj-lt"/>
              </a:rPr>
              <a:t> business.yougov.com</a:t>
            </a:r>
          </a:p>
        </p:txBody>
      </p:sp>
    </p:spTree>
    <p:extLst>
      <p:ext uri="{BB962C8B-B14F-4D97-AF65-F5344CB8AC3E}">
        <p14:creationId xmlns:p14="http://schemas.microsoft.com/office/powerpoint/2010/main" val="36444175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ACKGROUND Plum">
    <p:bg>
      <p:bgPr>
        <a:solidFill>
          <a:schemeClr val="accent2"/>
        </a:solidFill>
        <a:effectLst/>
      </p:bgPr>
    </p:bg>
    <p:spTree>
      <p:nvGrpSpPr>
        <p:cNvPr id="1" name=""/>
        <p:cNvGrpSpPr/>
        <p:nvPr/>
      </p:nvGrpSpPr>
      <p:grpSpPr>
        <a:xfrm>
          <a:off x="0" y="0"/>
          <a:ext cx="0" cy="0"/>
          <a:chOff x="0" y="0"/>
          <a:chExt cx="0" cy="0"/>
        </a:xfrm>
      </p:grpSpPr>
      <p:sp>
        <p:nvSpPr>
          <p:cNvPr id="15" name="Date Placeholder 3" hidden="1">
            <a:extLst>
              <a:ext uri="{FF2B5EF4-FFF2-40B4-BE49-F238E27FC236}">
                <a16:creationId xmlns:a16="http://schemas.microsoft.com/office/drawing/2014/main" id="{30BCE865-EB97-4BB1-BA4E-65299AFC6D58}"/>
              </a:ext>
            </a:extLst>
          </p:cNvPr>
          <p:cNvSpPr>
            <a:spLocks noGrp="1"/>
          </p:cNvSpPr>
          <p:nvPr>
            <p:ph type="dt" sz="half" idx="10"/>
          </p:nvPr>
        </p:nvSpPr>
        <p:spPr>
          <a:xfrm>
            <a:off x="12193200" y="6858000"/>
            <a:ext cx="0" cy="0"/>
          </a:xfrm>
        </p:spPr>
        <p:txBody>
          <a:bodyPr/>
          <a:lstStyle/>
          <a:p>
            <a:fld id="{97893E0F-BF54-4C2C-B4AB-64F7653D2E31}" type="datetime4">
              <a:rPr lang="en-GB" smtClean="0"/>
              <a:t>01 July 2025</a:t>
            </a:fld>
            <a:endParaRPr lang="en-GB" dirty="0"/>
          </a:p>
        </p:txBody>
      </p:sp>
      <p:sp>
        <p:nvSpPr>
          <p:cNvPr id="14" name="Background">
            <a:extLst>
              <a:ext uri="{FF2B5EF4-FFF2-40B4-BE49-F238E27FC236}">
                <a16:creationId xmlns:a16="http://schemas.microsoft.com/office/drawing/2014/main" id="{664A6DE0-79CC-4CA3-9F7F-10C5EE372E4C}"/>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p>
        </p:txBody>
      </p:sp>
      <p:sp>
        <p:nvSpPr>
          <p:cNvPr id="10" name="Freeform 1">
            <a:extLst>
              <a:ext uri="{FF2B5EF4-FFF2-40B4-BE49-F238E27FC236}">
                <a16:creationId xmlns:a16="http://schemas.microsoft.com/office/drawing/2014/main" id="{85A140AF-9500-46B6-B1FC-4547A69D895F}"/>
              </a:ext>
            </a:extLst>
          </p:cNvPr>
          <p:cNvSpPr>
            <a:spLocks noChangeArrowheads="1"/>
          </p:cNvSpPr>
          <p:nvPr userDrawn="1"/>
        </p:nvSpPr>
        <p:spPr bwMode="white">
          <a:xfrm>
            <a:off x="539750" y="6062679"/>
            <a:ext cx="1221148" cy="253984"/>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tx1"/>
          </a:solidFill>
          <a:ln>
            <a:noFill/>
          </a:ln>
          <a:effectLst/>
        </p:spPr>
        <p:txBody>
          <a:bodyPr wrap="none" anchor="ctr"/>
          <a:lstStyle/>
          <a:p>
            <a:endParaRPr lang="en-GB" noProof="0" dirty="0"/>
          </a:p>
        </p:txBody>
      </p:sp>
      <p:sp>
        <p:nvSpPr>
          <p:cNvPr id="11" name="Subtitle Eyebrow">
            <a:extLst>
              <a:ext uri="{FF2B5EF4-FFF2-40B4-BE49-F238E27FC236}">
                <a16:creationId xmlns:a16="http://schemas.microsoft.com/office/drawing/2014/main" id="{D206BE5F-CEB9-49D1-803B-E295E267D8A4}"/>
              </a:ext>
            </a:extLst>
          </p:cNvPr>
          <p:cNvSpPr>
            <a:spLocks noGrp="1"/>
          </p:cNvSpPr>
          <p:nvPr>
            <p:ph type="subTitle" idx="33" hasCustomPrompt="1"/>
          </p:nvPr>
        </p:nvSpPr>
        <p:spPr>
          <a:xfrm>
            <a:off x="539999" y="481818"/>
            <a:ext cx="2642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tx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16" name="Footer Placeholder 4">
            <a:extLst>
              <a:ext uri="{FF2B5EF4-FFF2-40B4-BE49-F238E27FC236}">
                <a16:creationId xmlns:a16="http://schemas.microsoft.com/office/drawing/2014/main" id="{0B3134F2-7EC8-4616-B8C4-C0739FE7C4AD}"/>
              </a:ext>
            </a:extLst>
          </p:cNvPr>
          <p:cNvSpPr>
            <a:spLocks noGrp="1"/>
          </p:cNvSpPr>
          <p:nvPr>
            <p:ph type="ftr" sz="quarter" idx="11"/>
          </p:nvPr>
        </p:nvSpPr>
        <p:spPr>
          <a:xfrm>
            <a:off x="3693599" y="481818"/>
            <a:ext cx="5135612" cy="154800"/>
          </a:xfrm>
        </p:spPr>
        <p:txBody>
          <a:bodyPr/>
          <a:lstStyle>
            <a:lvl1pPr>
              <a:defRPr>
                <a:solidFill>
                  <a:schemeClr val="tx1"/>
                </a:solidFill>
              </a:defRPr>
            </a:lvl1pPr>
          </a:lstStyle>
          <a:p>
            <a:endParaRPr lang="en-GB" dirty="0"/>
          </a:p>
        </p:txBody>
      </p:sp>
      <p:sp>
        <p:nvSpPr>
          <p:cNvPr id="17" name="Slide Number Placeholder 5">
            <a:extLst>
              <a:ext uri="{FF2B5EF4-FFF2-40B4-BE49-F238E27FC236}">
                <a16:creationId xmlns:a16="http://schemas.microsoft.com/office/drawing/2014/main" id="{A04E556B-9E2B-4EB6-8D41-01F75CC52BF5}"/>
              </a:ext>
            </a:extLst>
          </p:cNvPr>
          <p:cNvSpPr>
            <a:spLocks noGrp="1"/>
          </p:cNvSpPr>
          <p:nvPr>
            <p:ph type="sldNum" sz="quarter" idx="12"/>
          </p:nvPr>
        </p:nvSpPr>
        <p:spPr>
          <a:xfrm>
            <a:off x="3362400" y="481818"/>
            <a:ext cx="270000" cy="154800"/>
          </a:xfrm>
        </p:spPr>
        <p:txBody>
          <a:bodyPr/>
          <a:lstStyle>
            <a:lvl1pPr>
              <a:defRPr>
                <a:solidFill>
                  <a:schemeClr val="tx1"/>
                </a:solidFill>
              </a:defRPr>
            </a:lvl1pPr>
          </a:lstStyle>
          <a:p>
            <a:fld id="{23AA811B-2EBD-4900-905E-5BE206449611}" type="slidenum">
              <a:rPr lang="en-GB" smtClean="0"/>
              <a:pPr/>
              <a:t>‹N›</a:t>
            </a:fld>
            <a:endParaRPr lang="en-GB" dirty="0"/>
          </a:p>
        </p:txBody>
      </p:sp>
    </p:spTree>
    <p:extLst>
      <p:ext uri="{BB962C8B-B14F-4D97-AF65-F5344CB8AC3E}">
        <p14:creationId xmlns:p14="http://schemas.microsoft.com/office/powerpoint/2010/main" val="110566715"/>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ACKGROUND Blueberry">
    <p:bg>
      <p:bgPr>
        <a:solidFill>
          <a:schemeClr val="accent3"/>
        </a:solidFill>
        <a:effectLst/>
      </p:bgPr>
    </p:bg>
    <p:spTree>
      <p:nvGrpSpPr>
        <p:cNvPr id="1" name=""/>
        <p:cNvGrpSpPr/>
        <p:nvPr/>
      </p:nvGrpSpPr>
      <p:grpSpPr>
        <a:xfrm>
          <a:off x="0" y="0"/>
          <a:ext cx="0" cy="0"/>
          <a:chOff x="0" y="0"/>
          <a:chExt cx="0" cy="0"/>
        </a:xfrm>
      </p:grpSpPr>
      <p:sp>
        <p:nvSpPr>
          <p:cNvPr id="15" name="Date Placeholder 3" hidden="1">
            <a:extLst>
              <a:ext uri="{FF2B5EF4-FFF2-40B4-BE49-F238E27FC236}">
                <a16:creationId xmlns:a16="http://schemas.microsoft.com/office/drawing/2014/main" id="{30BCE865-EB97-4BB1-BA4E-65299AFC6D58}"/>
              </a:ext>
            </a:extLst>
          </p:cNvPr>
          <p:cNvSpPr>
            <a:spLocks noGrp="1"/>
          </p:cNvSpPr>
          <p:nvPr>
            <p:ph type="dt" sz="half" idx="10"/>
          </p:nvPr>
        </p:nvSpPr>
        <p:spPr>
          <a:xfrm>
            <a:off x="12193200" y="6858000"/>
            <a:ext cx="0" cy="0"/>
          </a:xfrm>
        </p:spPr>
        <p:txBody>
          <a:bodyPr/>
          <a:lstStyle/>
          <a:p>
            <a:fld id="{62D58791-6A3D-47EF-80E0-5A9757A6ED4C}" type="datetime4">
              <a:rPr lang="en-GB" smtClean="0"/>
              <a:t>01 July 2025</a:t>
            </a:fld>
            <a:endParaRPr lang="en-GB" dirty="0"/>
          </a:p>
        </p:txBody>
      </p:sp>
      <p:sp>
        <p:nvSpPr>
          <p:cNvPr id="14" name="Background">
            <a:extLst>
              <a:ext uri="{FF2B5EF4-FFF2-40B4-BE49-F238E27FC236}">
                <a16:creationId xmlns:a16="http://schemas.microsoft.com/office/drawing/2014/main" id="{664A6DE0-79CC-4CA3-9F7F-10C5EE372E4C}"/>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p>
        </p:txBody>
      </p:sp>
      <p:sp>
        <p:nvSpPr>
          <p:cNvPr id="10" name="Freeform 1">
            <a:extLst>
              <a:ext uri="{FF2B5EF4-FFF2-40B4-BE49-F238E27FC236}">
                <a16:creationId xmlns:a16="http://schemas.microsoft.com/office/drawing/2014/main" id="{85A140AF-9500-46B6-B1FC-4547A69D895F}"/>
              </a:ext>
            </a:extLst>
          </p:cNvPr>
          <p:cNvSpPr>
            <a:spLocks noChangeArrowheads="1"/>
          </p:cNvSpPr>
          <p:nvPr userDrawn="1"/>
        </p:nvSpPr>
        <p:spPr bwMode="white">
          <a:xfrm>
            <a:off x="539750" y="6062679"/>
            <a:ext cx="1221148" cy="253984"/>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tx1"/>
          </a:solidFill>
          <a:ln>
            <a:noFill/>
          </a:ln>
          <a:effectLst/>
        </p:spPr>
        <p:txBody>
          <a:bodyPr wrap="none" anchor="ctr"/>
          <a:lstStyle/>
          <a:p>
            <a:endParaRPr lang="en-GB" noProof="0" dirty="0"/>
          </a:p>
        </p:txBody>
      </p:sp>
      <p:sp>
        <p:nvSpPr>
          <p:cNvPr id="11" name="Subtitle Eyebrow">
            <a:extLst>
              <a:ext uri="{FF2B5EF4-FFF2-40B4-BE49-F238E27FC236}">
                <a16:creationId xmlns:a16="http://schemas.microsoft.com/office/drawing/2014/main" id="{D206BE5F-CEB9-49D1-803B-E295E267D8A4}"/>
              </a:ext>
            </a:extLst>
          </p:cNvPr>
          <p:cNvSpPr>
            <a:spLocks noGrp="1"/>
          </p:cNvSpPr>
          <p:nvPr>
            <p:ph type="subTitle" idx="33" hasCustomPrompt="1"/>
          </p:nvPr>
        </p:nvSpPr>
        <p:spPr>
          <a:xfrm>
            <a:off x="539999" y="481818"/>
            <a:ext cx="2642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tx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16" name="Footer Placeholder 4">
            <a:extLst>
              <a:ext uri="{FF2B5EF4-FFF2-40B4-BE49-F238E27FC236}">
                <a16:creationId xmlns:a16="http://schemas.microsoft.com/office/drawing/2014/main" id="{0B3134F2-7EC8-4616-B8C4-C0739FE7C4AD}"/>
              </a:ext>
            </a:extLst>
          </p:cNvPr>
          <p:cNvSpPr>
            <a:spLocks noGrp="1"/>
          </p:cNvSpPr>
          <p:nvPr>
            <p:ph type="ftr" sz="quarter" idx="11"/>
          </p:nvPr>
        </p:nvSpPr>
        <p:spPr>
          <a:xfrm>
            <a:off x="3693599" y="481818"/>
            <a:ext cx="5135612" cy="154800"/>
          </a:xfrm>
        </p:spPr>
        <p:txBody>
          <a:bodyPr/>
          <a:lstStyle>
            <a:lvl1pPr>
              <a:defRPr>
                <a:solidFill>
                  <a:schemeClr val="tx1"/>
                </a:solidFill>
              </a:defRPr>
            </a:lvl1pPr>
          </a:lstStyle>
          <a:p>
            <a:endParaRPr lang="en-GB" dirty="0"/>
          </a:p>
        </p:txBody>
      </p:sp>
      <p:sp>
        <p:nvSpPr>
          <p:cNvPr id="17" name="Slide Number Placeholder 5">
            <a:extLst>
              <a:ext uri="{FF2B5EF4-FFF2-40B4-BE49-F238E27FC236}">
                <a16:creationId xmlns:a16="http://schemas.microsoft.com/office/drawing/2014/main" id="{A04E556B-9E2B-4EB6-8D41-01F75CC52BF5}"/>
              </a:ext>
            </a:extLst>
          </p:cNvPr>
          <p:cNvSpPr>
            <a:spLocks noGrp="1"/>
          </p:cNvSpPr>
          <p:nvPr>
            <p:ph type="sldNum" sz="quarter" idx="12"/>
          </p:nvPr>
        </p:nvSpPr>
        <p:spPr>
          <a:xfrm>
            <a:off x="3362400" y="481818"/>
            <a:ext cx="270000" cy="154800"/>
          </a:xfrm>
        </p:spPr>
        <p:txBody>
          <a:bodyPr/>
          <a:lstStyle>
            <a:lvl1pPr>
              <a:defRPr>
                <a:solidFill>
                  <a:schemeClr val="tx1"/>
                </a:solidFill>
              </a:defRPr>
            </a:lvl1pPr>
          </a:lstStyle>
          <a:p>
            <a:fld id="{23AA811B-2EBD-4900-905E-5BE206449611}" type="slidenum">
              <a:rPr lang="en-GB" smtClean="0"/>
              <a:pPr/>
              <a:t>‹N›</a:t>
            </a:fld>
            <a:endParaRPr lang="en-GB" dirty="0"/>
          </a:p>
        </p:txBody>
      </p:sp>
    </p:spTree>
    <p:extLst>
      <p:ext uri="{BB962C8B-B14F-4D97-AF65-F5344CB8AC3E}">
        <p14:creationId xmlns:p14="http://schemas.microsoft.com/office/powerpoint/2010/main" val="3946238064"/>
      </p:ext>
    </p:extLst>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ACKGROUND Avocado">
    <p:bg>
      <p:bgPr>
        <a:solidFill>
          <a:schemeClr val="accent4"/>
        </a:solidFill>
        <a:effectLst/>
      </p:bgPr>
    </p:bg>
    <p:spTree>
      <p:nvGrpSpPr>
        <p:cNvPr id="1" name=""/>
        <p:cNvGrpSpPr/>
        <p:nvPr/>
      </p:nvGrpSpPr>
      <p:grpSpPr>
        <a:xfrm>
          <a:off x="0" y="0"/>
          <a:ext cx="0" cy="0"/>
          <a:chOff x="0" y="0"/>
          <a:chExt cx="0" cy="0"/>
        </a:xfrm>
      </p:grpSpPr>
      <p:sp>
        <p:nvSpPr>
          <p:cNvPr id="15" name="Date Placeholder 3" hidden="1">
            <a:extLst>
              <a:ext uri="{FF2B5EF4-FFF2-40B4-BE49-F238E27FC236}">
                <a16:creationId xmlns:a16="http://schemas.microsoft.com/office/drawing/2014/main" id="{30BCE865-EB97-4BB1-BA4E-65299AFC6D58}"/>
              </a:ext>
            </a:extLst>
          </p:cNvPr>
          <p:cNvSpPr>
            <a:spLocks noGrp="1"/>
          </p:cNvSpPr>
          <p:nvPr>
            <p:ph type="dt" sz="half" idx="10"/>
          </p:nvPr>
        </p:nvSpPr>
        <p:spPr>
          <a:xfrm>
            <a:off x="12193200" y="6858000"/>
            <a:ext cx="0" cy="0"/>
          </a:xfrm>
        </p:spPr>
        <p:txBody>
          <a:bodyPr/>
          <a:lstStyle/>
          <a:p>
            <a:fld id="{1D34C7E6-5660-4EBE-9B6C-BCE412AFF9A5}" type="datetime4">
              <a:rPr lang="en-GB" smtClean="0"/>
              <a:t>01 July 2025</a:t>
            </a:fld>
            <a:endParaRPr lang="en-GB" dirty="0"/>
          </a:p>
        </p:txBody>
      </p:sp>
      <p:sp>
        <p:nvSpPr>
          <p:cNvPr id="14" name="Background">
            <a:extLst>
              <a:ext uri="{FF2B5EF4-FFF2-40B4-BE49-F238E27FC236}">
                <a16:creationId xmlns:a16="http://schemas.microsoft.com/office/drawing/2014/main" id="{664A6DE0-79CC-4CA3-9F7F-10C5EE372E4C}"/>
              </a:ext>
            </a:extLst>
          </p:cNvPr>
          <p:cNvSpPr/>
          <p:nvPr userDrawn="1"/>
        </p:nvSpPr>
        <p:spPr>
          <a:xfrm>
            <a:off x="0" y="0"/>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p>
        </p:txBody>
      </p:sp>
      <p:sp>
        <p:nvSpPr>
          <p:cNvPr id="10" name="Freeform 1">
            <a:extLst>
              <a:ext uri="{FF2B5EF4-FFF2-40B4-BE49-F238E27FC236}">
                <a16:creationId xmlns:a16="http://schemas.microsoft.com/office/drawing/2014/main" id="{85A140AF-9500-46B6-B1FC-4547A69D895F}"/>
              </a:ext>
            </a:extLst>
          </p:cNvPr>
          <p:cNvSpPr>
            <a:spLocks noChangeArrowheads="1"/>
          </p:cNvSpPr>
          <p:nvPr userDrawn="1"/>
        </p:nvSpPr>
        <p:spPr bwMode="white">
          <a:xfrm>
            <a:off x="539750" y="6062679"/>
            <a:ext cx="1221148" cy="253984"/>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tx1"/>
          </a:solidFill>
          <a:ln>
            <a:noFill/>
          </a:ln>
          <a:effectLst/>
        </p:spPr>
        <p:txBody>
          <a:bodyPr wrap="none" anchor="ctr"/>
          <a:lstStyle/>
          <a:p>
            <a:endParaRPr lang="en-GB" noProof="0" dirty="0"/>
          </a:p>
        </p:txBody>
      </p:sp>
      <p:sp>
        <p:nvSpPr>
          <p:cNvPr id="11" name="Subtitle Eyebrow">
            <a:extLst>
              <a:ext uri="{FF2B5EF4-FFF2-40B4-BE49-F238E27FC236}">
                <a16:creationId xmlns:a16="http://schemas.microsoft.com/office/drawing/2014/main" id="{D206BE5F-CEB9-49D1-803B-E295E267D8A4}"/>
              </a:ext>
            </a:extLst>
          </p:cNvPr>
          <p:cNvSpPr>
            <a:spLocks noGrp="1"/>
          </p:cNvSpPr>
          <p:nvPr>
            <p:ph type="subTitle" idx="33" hasCustomPrompt="1"/>
          </p:nvPr>
        </p:nvSpPr>
        <p:spPr>
          <a:xfrm>
            <a:off x="539999" y="481818"/>
            <a:ext cx="2642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tx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16" name="Footer Placeholder 4">
            <a:extLst>
              <a:ext uri="{FF2B5EF4-FFF2-40B4-BE49-F238E27FC236}">
                <a16:creationId xmlns:a16="http://schemas.microsoft.com/office/drawing/2014/main" id="{0B3134F2-7EC8-4616-B8C4-C0739FE7C4AD}"/>
              </a:ext>
            </a:extLst>
          </p:cNvPr>
          <p:cNvSpPr>
            <a:spLocks noGrp="1"/>
          </p:cNvSpPr>
          <p:nvPr>
            <p:ph type="ftr" sz="quarter" idx="11"/>
          </p:nvPr>
        </p:nvSpPr>
        <p:spPr>
          <a:xfrm>
            <a:off x="3693599" y="481818"/>
            <a:ext cx="5135612" cy="154800"/>
          </a:xfrm>
        </p:spPr>
        <p:txBody>
          <a:bodyPr/>
          <a:lstStyle>
            <a:lvl1pPr>
              <a:defRPr>
                <a:solidFill>
                  <a:schemeClr val="tx1"/>
                </a:solidFill>
              </a:defRPr>
            </a:lvl1pPr>
          </a:lstStyle>
          <a:p>
            <a:endParaRPr lang="en-GB" dirty="0"/>
          </a:p>
        </p:txBody>
      </p:sp>
      <p:sp>
        <p:nvSpPr>
          <p:cNvPr id="17" name="Slide Number Placeholder 5">
            <a:extLst>
              <a:ext uri="{FF2B5EF4-FFF2-40B4-BE49-F238E27FC236}">
                <a16:creationId xmlns:a16="http://schemas.microsoft.com/office/drawing/2014/main" id="{A04E556B-9E2B-4EB6-8D41-01F75CC52BF5}"/>
              </a:ext>
            </a:extLst>
          </p:cNvPr>
          <p:cNvSpPr>
            <a:spLocks noGrp="1"/>
          </p:cNvSpPr>
          <p:nvPr>
            <p:ph type="sldNum" sz="quarter" idx="12"/>
          </p:nvPr>
        </p:nvSpPr>
        <p:spPr>
          <a:xfrm>
            <a:off x="3362400" y="481818"/>
            <a:ext cx="270000" cy="154800"/>
          </a:xfrm>
        </p:spPr>
        <p:txBody>
          <a:bodyPr/>
          <a:lstStyle>
            <a:lvl1pPr>
              <a:defRPr>
                <a:solidFill>
                  <a:schemeClr val="tx1"/>
                </a:solidFill>
              </a:defRPr>
            </a:lvl1pPr>
          </a:lstStyle>
          <a:p>
            <a:fld id="{23AA811B-2EBD-4900-905E-5BE206449611}" type="slidenum">
              <a:rPr lang="en-GB" smtClean="0"/>
              <a:pPr/>
              <a:t>‹N›</a:t>
            </a:fld>
            <a:endParaRPr lang="en-GB" dirty="0"/>
          </a:p>
        </p:txBody>
      </p:sp>
    </p:spTree>
    <p:extLst>
      <p:ext uri="{BB962C8B-B14F-4D97-AF65-F5344CB8AC3E}">
        <p14:creationId xmlns:p14="http://schemas.microsoft.com/office/powerpoint/2010/main" val="2436279903"/>
      </p:ext>
    </p:extLst>
  </p:cSld>
  <p:clrMapOvr>
    <a:overrideClrMapping bg1="dk1" tx1="lt1" bg2="dk2" tx2="lt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ACKGROUND Gray">
    <p:bg>
      <p:bgPr>
        <a:solidFill>
          <a:schemeClr val="accent5"/>
        </a:solidFill>
        <a:effectLst/>
      </p:bgPr>
    </p:bg>
    <p:spTree>
      <p:nvGrpSpPr>
        <p:cNvPr id="1" name=""/>
        <p:cNvGrpSpPr/>
        <p:nvPr/>
      </p:nvGrpSpPr>
      <p:grpSpPr>
        <a:xfrm>
          <a:off x="0" y="0"/>
          <a:ext cx="0" cy="0"/>
          <a:chOff x="0" y="0"/>
          <a:chExt cx="0" cy="0"/>
        </a:xfrm>
      </p:grpSpPr>
      <p:sp>
        <p:nvSpPr>
          <p:cNvPr id="15" name="Date Placeholder 3" hidden="1">
            <a:extLst>
              <a:ext uri="{FF2B5EF4-FFF2-40B4-BE49-F238E27FC236}">
                <a16:creationId xmlns:a16="http://schemas.microsoft.com/office/drawing/2014/main" id="{30BCE865-EB97-4BB1-BA4E-65299AFC6D58}"/>
              </a:ext>
            </a:extLst>
          </p:cNvPr>
          <p:cNvSpPr>
            <a:spLocks noGrp="1"/>
          </p:cNvSpPr>
          <p:nvPr>
            <p:ph type="dt" sz="half" idx="10"/>
          </p:nvPr>
        </p:nvSpPr>
        <p:spPr>
          <a:xfrm>
            <a:off x="12193200" y="6858000"/>
            <a:ext cx="0" cy="0"/>
          </a:xfrm>
        </p:spPr>
        <p:txBody>
          <a:bodyPr/>
          <a:lstStyle/>
          <a:p>
            <a:fld id="{46AFF170-D89B-4DA3-8C2F-6B3C1F3263F8}" type="datetime4">
              <a:rPr lang="en-GB" smtClean="0"/>
              <a:t>01 July 2025</a:t>
            </a:fld>
            <a:endParaRPr lang="en-GB" dirty="0"/>
          </a:p>
        </p:txBody>
      </p:sp>
      <p:sp>
        <p:nvSpPr>
          <p:cNvPr id="14" name="Background">
            <a:extLst>
              <a:ext uri="{FF2B5EF4-FFF2-40B4-BE49-F238E27FC236}">
                <a16:creationId xmlns:a16="http://schemas.microsoft.com/office/drawing/2014/main" id="{664A6DE0-79CC-4CA3-9F7F-10C5EE372E4C}"/>
              </a:ext>
            </a:extLst>
          </p:cNvPr>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p>
        </p:txBody>
      </p:sp>
      <p:sp>
        <p:nvSpPr>
          <p:cNvPr id="10" name="Freeform 1">
            <a:extLst>
              <a:ext uri="{FF2B5EF4-FFF2-40B4-BE49-F238E27FC236}">
                <a16:creationId xmlns:a16="http://schemas.microsoft.com/office/drawing/2014/main" id="{85A140AF-9500-46B6-B1FC-4547A69D895F}"/>
              </a:ext>
            </a:extLst>
          </p:cNvPr>
          <p:cNvSpPr>
            <a:spLocks noChangeArrowheads="1"/>
          </p:cNvSpPr>
          <p:nvPr userDrawn="1"/>
        </p:nvSpPr>
        <p:spPr bwMode="white">
          <a:xfrm>
            <a:off x="539750" y="6062679"/>
            <a:ext cx="1221148" cy="253984"/>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tx1"/>
          </a:solidFill>
          <a:ln>
            <a:noFill/>
          </a:ln>
          <a:effectLst/>
        </p:spPr>
        <p:txBody>
          <a:bodyPr wrap="none" anchor="ctr"/>
          <a:lstStyle/>
          <a:p>
            <a:endParaRPr lang="en-GB" noProof="0" dirty="0"/>
          </a:p>
        </p:txBody>
      </p:sp>
      <p:sp>
        <p:nvSpPr>
          <p:cNvPr id="11" name="Subtitle Eyebrow">
            <a:extLst>
              <a:ext uri="{FF2B5EF4-FFF2-40B4-BE49-F238E27FC236}">
                <a16:creationId xmlns:a16="http://schemas.microsoft.com/office/drawing/2014/main" id="{D206BE5F-CEB9-49D1-803B-E295E267D8A4}"/>
              </a:ext>
            </a:extLst>
          </p:cNvPr>
          <p:cNvSpPr>
            <a:spLocks noGrp="1"/>
          </p:cNvSpPr>
          <p:nvPr>
            <p:ph type="subTitle" idx="33" hasCustomPrompt="1"/>
          </p:nvPr>
        </p:nvSpPr>
        <p:spPr>
          <a:xfrm>
            <a:off x="539999" y="481818"/>
            <a:ext cx="2642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tx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16" name="Footer Placeholder 4">
            <a:extLst>
              <a:ext uri="{FF2B5EF4-FFF2-40B4-BE49-F238E27FC236}">
                <a16:creationId xmlns:a16="http://schemas.microsoft.com/office/drawing/2014/main" id="{0B3134F2-7EC8-4616-B8C4-C0739FE7C4AD}"/>
              </a:ext>
            </a:extLst>
          </p:cNvPr>
          <p:cNvSpPr>
            <a:spLocks noGrp="1"/>
          </p:cNvSpPr>
          <p:nvPr>
            <p:ph type="ftr" sz="quarter" idx="11"/>
          </p:nvPr>
        </p:nvSpPr>
        <p:spPr>
          <a:xfrm>
            <a:off x="3693599" y="481818"/>
            <a:ext cx="5135612" cy="154800"/>
          </a:xfrm>
        </p:spPr>
        <p:txBody>
          <a:bodyPr/>
          <a:lstStyle>
            <a:lvl1pPr>
              <a:defRPr>
                <a:solidFill>
                  <a:schemeClr val="tx1"/>
                </a:solidFill>
              </a:defRPr>
            </a:lvl1pPr>
          </a:lstStyle>
          <a:p>
            <a:endParaRPr lang="en-GB" dirty="0"/>
          </a:p>
        </p:txBody>
      </p:sp>
      <p:sp>
        <p:nvSpPr>
          <p:cNvPr id="17" name="Slide Number Placeholder 5">
            <a:extLst>
              <a:ext uri="{FF2B5EF4-FFF2-40B4-BE49-F238E27FC236}">
                <a16:creationId xmlns:a16="http://schemas.microsoft.com/office/drawing/2014/main" id="{A04E556B-9E2B-4EB6-8D41-01F75CC52BF5}"/>
              </a:ext>
            </a:extLst>
          </p:cNvPr>
          <p:cNvSpPr>
            <a:spLocks noGrp="1"/>
          </p:cNvSpPr>
          <p:nvPr>
            <p:ph type="sldNum" sz="quarter" idx="12"/>
          </p:nvPr>
        </p:nvSpPr>
        <p:spPr>
          <a:xfrm>
            <a:off x="3362400" y="481818"/>
            <a:ext cx="270000" cy="154800"/>
          </a:xfrm>
        </p:spPr>
        <p:txBody>
          <a:bodyPr/>
          <a:lstStyle>
            <a:lvl1pPr>
              <a:defRPr>
                <a:solidFill>
                  <a:schemeClr val="tx1"/>
                </a:solidFill>
              </a:defRPr>
            </a:lvl1pPr>
          </a:lstStyle>
          <a:p>
            <a:fld id="{23AA811B-2EBD-4900-905E-5BE206449611}" type="slidenum">
              <a:rPr lang="en-GB" smtClean="0"/>
              <a:pPr/>
              <a:t>‹N›</a:t>
            </a:fld>
            <a:endParaRPr lang="en-GB" dirty="0"/>
          </a:p>
        </p:txBody>
      </p:sp>
    </p:spTree>
    <p:extLst>
      <p:ext uri="{BB962C8B-B14F-4D97-AF65-F5344CB8AC3E}">
        <p14:creationId xmlns:p14="http://schemas.microsoft.com/office/powerpoint/2010/main" val="2609188842"/>
      </p:ext>
    </p:extLst>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ACKGROUND Pomegranate">
    <p:bg>
      <p:bgPr>
        <a:solidFill>
          <a:schemeClr val="accent6"/>
        </a:solidFill>
        <a:effectLst/>
      </p:bgPr>
    </p:bg>
    <p:spTree>
      <p:nvGrpSpPr>
        <p:cNvPr id="1" name=""/>
        <p:cNvGrpSpPr/>
        <p:nvPr/>
      </p:nvGrpSpPr>
      <p:grpSpPr>
        <a:xfrm>
          <a:off x="0" y="0"/>
          <a:ext cx="0" cy="0"/>
          <a:chOff x="0" y="0"/>
          <a:chExt cx="0" cy="0"/>
        </a:xfrm>
      </p:grpSpPr>
      <p:sp>
        <p:nvSpPr>
          <p:cNvPr id="15" name="Date Placeholder 3" hidden="1">
            <a:extLst>
              <a:ext uri="{FF2B5EF4-FFF2-40B4-BE49-F238E27FC236}">
                <a16:creationId xmlns:a16="http://schemas.microsoft.com/office/drawing/2014/main" id="{30BCE865-EB97-4BB1-BA4E-65299AFC6D58}"/>
              </a:ext>
            </a:extLst>
          </p:cNvPr>
          <p:cNvSpPr>
            <a:spLocks noGrp="1"/>
          </p:cNvSpPr>
          <p:nvPr>
            <p:ph type="dt" sz="half" idx="10"/>
          </p:nvPr>
        </p:nvSpPr>
        <p:spPr>
          <a:xfrm>
            <a:off x="12193200" y="6858000"/>
            <a:ext cx="0" cy="0"/>
          </a:xfrm>
        </p:spPr>
        <p:txBody>
          <a:bodyPr/>
          <a:lstStyle/>
          <a:p>
            <a:fld id="{F5398359-A7BE-4E28-898E-A6737FC8819F}" type="datetime4">
              <a:rPr lang="en-GB" smtClean="0"/>
              <a:t>01 July 2025</a:t>
            </a:fld>
            <a:endParaRPr lang="en-GB" dirty="0"/>
          </a:p>
        </p:txBody>
      </p:sp>
      <p:sp>
        <p:nvSpPr>
          <p:cNvPr id="14" name="Background">
            <a:extLst>
              <a:ext uri="{FF2B5EF4-FFF2-40B4-BE49-F238E27FC236}">
                <a16:creationId xmlns:a16="http://schemas.microsoft.com/office/drawing/2014/main" id="{664A6DE0-79CC-4CA3-9F7F-10C5EE372E4C}"/>
              </a:ext>
            </a:extLst>
          </p:cNvPr>
          <p:cNvSpPr/>
          <p:nvPr userDrawn="1"/>
        </p:nvSpPr>
        <p:spPr>
          <a:xfrm>
            <a:off x="0" y="0"/>
            <a:ext cx="121920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p>
        </p:txBody>
      </p:sp>
      <p:sp>
        <p:nvSpPr>
          <p:cNvPr id="10" name="Freeform 1">
            <a:extLst>
              <a:ext uri="{FF2B5EF4-FFF2-40B4-BE49-F238E27FC236}">
                <a16:creationId xmlns:a16="http://schemas.microsoft.com/office/drawing/2014/main" id="{85A140AF-9500-46B6-B1FC-4547A69D895F}"/>
              </a:ext>
            </a:extLst>
          </p:cNvPr>
          <p:cNvSpPr>
            <a:spLocks noChangeArrowheads="1"/>
          </p:cNvSpPr>
          <p:nvPr userDrawn="1"/>
        </p:nvSpPr>
        <p:spPr bwMode="white">
          <a:xfrm>
            <a:off x="539750" y="6062679"/>
            <a:ext cx="1221148" cy="253984"/>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tx1"/>
          </a:solidFill>
          <a:ln>
            <a:noFill/>
          </a:ln>
          <a:effectLst/>
        </p:spPr>
        <p:txBody>
          <a:bodyPr wrap="none" anchor="ctr"/>
          <a:lstStyle/>
          <a:p>
            <a:endParaRPr lang="en-GB" noProof="0" dirty="0"/>
          </a:p>
        </p:txBody>
      </p:sp>
      <p:sp>
        <p:nvSpPr>
          <p:cNvPr id="11" name="Subtitle Eyebrow">
            <a:extLst>
              <a:ext uri="{FF2B5EF4-FFF2-40B4-BE49-F238E27FC236}">
                <a16:creationId xmlns:a16="http://schemas.microsoft.com/office/drawing/2014/main" id="{D206BE5F-CEB9-49D1-803B-E295E267D8A4}"/>
              </a:ext>
            </a:extLst>
          </p:cNvPr>
          <p:cNvSpPr>
            <a:spLocks noGrp="1"/>
          </p:cNvSpPr>
          <p:nvPr>
            <p:ph type="subTitle" idx="33" hasCustomPrompt="1"/>
          </p:nvPr>
        </p:nvSpPr>
        <p:spPr>
          <a:xfrm>
            <a:off x="539999" y="481818"/>
            <a:ext cx="2642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tx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16" name="Footer Placeholder 4">
            <a:extLst>
              <a:ext uri="{FF2B5EF4-FFF2-40B4-BE49-F238E27FC236}">
                <a16:creationId xmlns:a16="http://schemas.microsoft.com/office/drawing/2014/main" id="{0B3134F2-7EC8-4616-B8C4-C0739FE7C4AD}"/>
              </a:ext>
            </a:extLst>
          </p:cNvPr>
          <p:cNvSpPr>
            <a:spLocks noGrp="1"/>
          </p:cNvSpPr>
          <p:nvPr>
            <p:ph type="ftr" sz="quarter" idx="11"/>
          </p:nvPr>
        </p:nvSpPr>
        <p:spPr>
          <a:xfrm>
            <a:off x="3693599" y="481818"/>
            <a:ext cx="5135612" cy="154800"/>
          </a:xfrm>
        </p:spPr>
        <p:txBody>
          <a:bodyPr/>
          <a:lstStyle>
            <a:lvl1pPr>
              <a:defRPr>
                <a:solidFill>
                  <a:schemeClr val="tx1"/>
                </a:solidFill>
              </a:defRPr>
            </a:lvl1pPr>
          </a:lstStyle>
          <a:p>
            <a:endParaRPr lang="en-GB" dirty="0"/>
          </a:p>
        </p:txBody>
      </p:sp>
      <p:sp>
        <p:nvSpPr>
          <p:cNvPr id="17" name="Slide Number Placeholder 5">
            <a:extLst>
              <a:ext uri="{FF2B5EF4-FFF2-40B4-BE49-F238E27FC236}">
                <a16:creationId xmlns:a16="http://schemas.microsoft.com/office/drawing/2014/main" id="{A04E556B-9E2B-4EB6-8D41-01F75CC52BF5}"/>
              </a:ext>
            </a:extLst>
          </p:cNvPr>
          <p:cNvSpPr>
            <a:spLocks noGrp="1"/>
          </p:cNvSpPr>
          <p:nvPr>
            <p:ph type="sldNum" sz="quarter" idx="12"/>
          </p:nvPr>
        </p:nvSpPr>
        <p:spPr>
          <a:xfrm>
            <a:off x="3362400" y="481818"/>
            <a:ext cx="270000" cy="154800"/>
          </a:xfrm>
        </p:spPr>
        <p:txBody>
          <a:bodyPr/>
          <a:lstStyle>
            <a:lvl1pPr>
              <a:defRPr>
                <a:solidFill>
                  <a:schemeClr val="tx1"/>
                </a:solidFill>
              </a:defRPr>
            </a:lvl1pPr>
          </a:lstStyle>
          <a:p>
            <a:fld id="{23AA811B-2EBD-4900-905E-5BE206449611}" type="slidenum">
              <a:rPr lang="en-GB" smtClean="0"/>
              <a:pPr/>
              <a:t>‹N›</a:t>
            </a:fld>
            <a:endParaRPr lang="en-GB" dirty="0"/>
          </a:p>
        </p:txBody>
      </p:sp>
    </p:spTree>
    <p:extLst>
      <p:ext uri="{BB962C8B-B14F-4D97-AF65-F5344CB8AC3E}">
        <p14:creationId xmlns:p14="http://schemas.microsoft.com/office/powerpoint/2010/main" val="3016026563"/>
      </p:ext>
    </p:extLst>
  </p:cSld>
  <p:clrMapOvr>
    <a:overrideClrMapping bg1="dk1" tx1="lt1" bg2="dk2" tx2="lt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X_BACKGROUND Light Gray">
    <p:bg>
      <p:bgPr>
        <a:solidFill>
          <a:srgbClr val="E6E8ED"/>
        </a:solidFill>
        <a:effectLst/>
      </p:bgPr>
    </p:bg>
    <p:spTree>
      <p:nvGrpSpPr>
        <p:cNvPr id="1" name=""/>
        <p:cNvGrpSpPr/>
        <p:nvPr/>
      </p:nvGrpSpPr>
      <p:grpSpPr>
        <a:xfrm>
          <a:off x="0" y="0"/>
          <a:ext cx="0" cy="0"/>
          <a:chOff x="0" y="0"/>
          <a:chExt cx="0" cy="0"/>
        </a:xfrm>
      </p:grpSpPr>
      <p:sp>
        <p:nvSpPr>
          <p:cNvPr id="15" name="Date Placeholder 3" hidden="1">
            <a:extLst>
              <a:ext uri="{FF2B5EF4-FFF2-40B4-BE49-F238E27FC236}">
                <a16:creationId xmlns:a16="http://schemas.microsoft.com/office/drawing/2014/main" id="{30BCE865-EB97-4BB1-BA4E-65299AFC6D58}"/>
              </a:ext>
            </a:extLst>
          </p:cNvPr>
          <p:cNvSpPr>
            <a:spLocks noGrp="1"/>
          </p:cNvSpPr>
          <p:nvPr>
            <p:ph type="dt" sz="half" idx="10"/>
          </p:nvPr>
        </p:nvSpPr>
        <p:spPr>
          <a:xfrm>
            <a:off x="12193200" y="6858000"/>
            <a:ext cx="0" cy="0"/>
          </a:xfrm>
        </p:spPr>
        <p:txBody>
          <a:bodyPr/>
          <a:lstStyle/>
          <a:p>
            <a:fld id="{746E5D5B-4BEA-42C0-8A73-239D4EE13A69}" type="datetime4">
              <a:rPr lang="en-GB" smtClean="0"/>
              <a:t>01 July 2025</a:t>
            </a:fld>
            <a:endParaRPr lang="en-GB" dirty="0"/>
          </a:p>
        </p:txBody>
      </p:sp>
      <p:sp>
        <p:nvSpPr>
          <p:cNvPr id="14" name="Background">
            <a:extLst>
              <a:ext uri="{FF2B5EF4-FFF2-40B4-BE49-F238E27FC236}">
                <a16:creationId xmlns:a16="http://schemas.microsoft.com/office/drawing/2014/main" id="{664A6DE0-79CC-4CA3-9F7F-10C5EE372E4C}"/>
              </a:ext>
            </a:extLst>
          </p:cNvPr>
          <p:cNvSpPr/>
          <p:nvPr userDrawn="1"/>
        </p:nvSpPr>
        <p:spPr>
          <a:xfrm>
            <a:off x="0" y="0"/>
            <a:ext cx="12192000" cy="6858000"/>
          </a:xfrm>
          <a:prstGeom prst="rect">
            <a:avLst/>
          </a:pr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p>
        </p:txBody>
      </p:sp>
      <p:sp>
        <p:nvSpPr>
          <p:cNvPr id="10" name="Freeform 1">
            <a:extLst>
              <a:ext uri="{FF2B5EF4-FFF2-40B4-BE49-F238E27FC236}">
                <a16:creationId xmlns:a16="http://schemas.microsoft.com/office/drawing/2014/main" id="{85A140AF-9500-46B6-B1FC-4547A69D895F}"/>
              </a:ext>
            </a:extLst>
          </p:cNvPr>
          <p:cNvSpPr>
            <a:spLocks noChangeArrowheads="1"/>
          </p:cNvSpPr>
          <p:nvPr userDrawn="1"/>
        </p:nvSpPr>
        <p:spPr bwMode="white">
          <a:xfrm>
            <a:off x="539750" y="6062679"/>
            <a:ext cx="1221148" cy="253984"/>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noProof="0" dirty="0"/>
          </a:p>
        </p:txBody>
      </p:sp>
      <p:sp>
        <p:nvSpPr>
          <p:cNvPr id="11" name="Subtitle Eyebrow">
            <a:extLst>
              <a:ext uri="{FF2B5EF4-FFF2-40B4-BE49-F238E27FC236}">
                <a16:creationId xmlns:a16="http://schemas.microsoft.com/office/drawing/2014/main" id="{D206BE5F-CEB9-49D1-803B-E295E267D8A4}"/>
              </a:ext>
            </a:extLst>
          </p:cNvPr>
          <p:cNvSpPr>
            <a:spLocks noGrp="1"/>
          </p:cNvSpPr>
          <p:nvPr>
            <p:ph type="subTitle" idx="33" hasCustomPrompt="1"/>
          </p:nvPr>
        </p:nvSpPr>
        <p:spPr>
          <a:xfrm>
            <a:off x="539999" y="481818"/>
            <a:ext cx="2642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accent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16" name="Footer Placeholder 4">
            <a:extLst>
              <a:ext uri="{FF2B5EF4-FFF2-40B4-BE49-F238E27FC236}">
                <a16:creationId xmlns:a16="http://schemas.microsoft.com/office/drawing/2014/main" id="{0B3134F2-7EC8-4616-B8C4-C0739FE7C4AD}"/>
              </a:ext>
            </a:extLst>
          </p:cNvPr>
          <p:cNvSpPr>
            <a:spLocks noGrp="1"/>
          </p:cNvSpPr>
          <p:nvPr>
            <p:ph type="ftr" sz="quarter" idx="11"/>
          </p:nvPr>
        </p:nvSpPr>
        <p:spPr>
          <a:xfrm>
            <a:off x="3693599" y="481818"/>
            <a:ext cx="5135612" cy="154800"/>
          </a:xfrm>
        </p:spPr>
        <p:txBody>
          <a:bodyPr/>
          <a:lstStyle>
            <a:lvl1pPr>
              <a:defRPr>
                <a:solidFill>
                  <a:schemeClr val="accent1"/>
                </a:solidFill>
              </a:defRPr>
            </a:lvl1pPr>
          </a:lstStyle>
          <a:p>
            <a:endParaRPr lang="en-GB" dirty="0"/>
          </a:p>
        </p:txBody>
      </p:sp>
      <p:sp>
        <p:nvSpPr>
          <p:cNvPr id="17" name="Slide Number Placeholder 5">
            <a:extLst>
              <a:ext uri="{FF2B5EF4-FFF2-40B4-BE49-F238E27FC236}">
                <a16:creationId xmlns:a16="http://schemas.microsoft.com/office/drawing/2014/main" id="{A04E556B-9E2B-4EB6-8D41-01F75CC52BF5}"/>
              </a:ext>
            </a:extLst>
          </p:cNvPr>
          <p:cNvSpPr>
            <a:spLocks noGrp="1"/>
          </p:cNvSpPr>
          <p:nvPr>
            <p:ph type="sldNum" sz="quarter" idx="12"/>
          </p:nvPr>
        </p:nvSpPr>
        <p:spPr>
          <a:xfrm>
            <a:off x="3362400" y="481818"/>
            <a:ext cx="270000" cy="154800"/>
          </a:xfrm>
        </p:spPr>
        <p:txBody>
          <a:bodyPr/>
          <a:lstStyle>
            <a:lvl1pPr>
              <a:defRPr>
                <a:solidFill>
                  <a:schemeClr val="accent1"/>
                </a:solidFill>
              </a:defRPr>
            </a:lvl1pPr>
          </a:lstStyle>
          <a:p>
            <a:fld id="{23AA811B-2EBD-4900-905E-5BE206449611}" type="slidenum">
              <a:rPr lang="en-GB" smtClean="0"/>
              <a:pPr/>
              <a:t>‹N›</a:t>
            </a:fld>
            <a:endParaRPr lang="en-GB" dirty="0"/>
          </a:p>
        </p:txBody>
      </p:sp>
    </p:spTree>
    <p:extLst>
      <p:ext uri="{BB962C8B-B14F-4D97-AF65-F5344CB8AC3E}">
        <p14:creationId xmlns:p14="http://schemas.microsoft.com/office/powerpoint/2010/main" val="362306910"/>
      </p:ext>
    </p:extLst>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ISPLAY Title Only">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DE4DB6AC-0CD0-4523-A347-0C4D91692F5E}"/>
              </a:ext>
            </a:extLst>
          </p:cNvPr>
          <p:cNvSpPr>
            <a:spLocks noGrp="1"/>
          </p:cNvSpPr>
          <p:nvPr>
            <p:ph type="dt" sz="half" idx="24"/>
          </p:nvPr>
        </p:nvSpPr>
        <p:spPr/>
        <p:txBody>
          <a:bodyPr/>
          <a:lstStyle/>
          <a:p>
            <a:fld id="{3C22ABB1-E368-4E21-8D17-5DAEDD92D627}" type="datetime4">
              <a:rPr lang="en-GB" smtClean="0"/>
              <a:t>01 July 2025</a:t>
            </a:fld>
            <a:endParaRPr lang="en-GB" dirty="0"/>
          </a:p>
        </p:txBody>
      </p:sp>
      <p:sp>
        <p:nvSpPr>
          <p:cNvPr id="2" name="Title 1">
            <a:extLst>
              <a:ext uri="{FF2B5EF4-FFF2-40B4-BE49-F238E27FC236}">
                <a16:creationId xmlns:a16="http://schemas.microsoft.com/office/drawing/2014/main" id="{4166AEB5-52F0-4660-8F42-9D54730AF814}"/>
              </a:ext>
            </a:extLst>
          </p:cNvPr>
          <p:cNvSpPr>
            <a:spLocks noGrp="1"/>
          </p:cNvSpPr>
          <p:nvPr>
            <p:ph type="title" hasCustomPrompt="1"/>
          </p:nvPr>
        </p:nvSpPr>
        <p:spPr>
          <a:xfrm>
            <a:off x="539750" y="1980000"/>
            <a:ext cx="5464800" cy="1072800"/>
          </a:xfrm>
        </p:spPr>
        <p:txBody>
          <a:bodyPr/>
          <a:lstStyle/>
          <a:p>
            <a:r>
              <a:rPr lang="en-GB" dirty="0"/>
              <a:t>Click to add title</a:t>
            </a:r>
          </a:p>
        </p:txBody>
      </p:sp>
      <p:sp>
        <p:nvSpPr>
          <p:cNvPr id="11" name="Subtitle Eyebrow">
            <a:extLst>
              <a:ext uri="{FF2B5EF4-FFF2-40B4-BE49-F238E27FC236}">
                <a16:creationId xmlns:a16="http://schemas.microsoft.com/office/drawing/2014/main" id="{6BC49434-3EB3-41C0-83F5-556D0CF37030}"/>
              </a:ext>
            </a:extLst>
          </p:cNvPr>
          <p:cNvSpPr>
            <a:spLocks noGrp="1"/>
          </p:cNvSpPr>
          <p:nvPr>
            <p:ph type="subTitle" idx="33" hasCustomPrompt="1"/>
          </p:nvPr>
        </p:nvSpPr>
        <p:spPr>
          <a:xfrm>
            <a:off x="539999" y="481818"/>
            <a:ext cx="2642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accent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5" name="Footer Placeholder 4">
            <a:extLst>
              <a:ext uri="{FF2B5EF4-FFF2-40B4-BE49-F238E27FC236}">
                <a16:creationId xmlns:a16="http://schemas.microsoft.com/office/drawing/2014/main" id="{0BE2DE24-DF9F-447B-B6C3-908B6DD11E47}"/>
              </a:ext>
            </a:extLst>
          </p:cNvPr>
          <p:cNvSpPr>
            <a:spLocks noGrp="1"/>
          </p:cNvSpPr>
          <p:nvPr>
            <p:ph type="ftr" sz="quarter" idx="25"/>
          </p:nvPr>
        </p:nvSpPr>
        <p:spPr/>
        <p:txBody>
          <a:bodyPr/>
          <a:lstStyle/>
          <a:p>
            <a:endParaRPr lang="en-GB" dirty="0"/>
          </a:p>
        </p:txBody>
      </p:sp>
      <p:sp>
        <p:nvSpPr>
          <p:cNvPr id="6" name="Slide Number Placeholder 5">
            <a:extLst>
              <a:ext uri="{FF2B5EF4-FFF2-40B4-BE49-F238E27FC236}">
                <a16:creationId xmlns:a16="http://schemas.microsoft.com/office/drawing/2014/main" id="{A105EE41-47F6-4260-903A-1FA6906396D7}"/>
              </a:ext>
            </a:extLst>
          </p:cNvPr>
          <p:cNvSpPr>
            <a:spLocks noGrp="1"/>
          </p:cNvSpPr>
          <p:nvPr>
            <p:ph type="sldNum" sz="quarter" idx="26"/>
          </p:nvPr>
        </p:nvSpPr>
        <p:spPr/>
        <p:txBody>
          <a:bodyPr/>
          <a:lstStyle/>
          <a:p>
            <a:fld id="{23AA811B-2EBD-4900-905E-5BE206449611}" type="slidenum">
              <a:rPr lang="en-GB" smtClean="0"/>
              <a:pPr/>
              <a:t>‹N›</a:t>
            </a:fld>
            <a:endParaRPr lang="en-GB" dirty="0"/>
          </a:p>
        </p:txBody>
      </p:sp>
      <p:sp>
        <p:nvSpPr>
          <p:cNvPr id="9" name="Logo">
            <a:extLst>
              <a:ext uri="{FF2B5EF4-FFF2-40B4-BE49-F238E27FC236}">
                <a16:creationId xmlns:a16="http://schemas.microsoft.com/office/drawing/2014/main" id="{A5B96C5F-194D-42EE-8048-996C643AD70D}"/>
              </a:ext>
            </a:extLst>
          </p:cNvPr>
          <p:cNvSpPr>
            <a:spLocks noChangeArrowheads="1"/>
          </p:cNvSpPr>
          <p:nvPr userDrawn="1"/>
        </p:nvSpPr>
        <p:spPr bwMode="auto">
          <a:xfrm>
            <a:off x="11157045" y="491598"/>
            <a:ext cx="493617" cy="102665"/>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Tree>
    <p:extLst>
      <p:ext uri="{BB962C8B-B14F-4D97-AF65-F5344CB8AC3E}">
        <p14:creationId xmlns:p14="http://schemas.microsoft.com/office/powerpoint/2010/main" val="156625911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ISPLAY Title and Top Text ">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DE4DB6AC-0CD0-4523-A347-0C4D91692F5E}"/>
              </a:ext>
            </a:extLst>
          </p:cNvPr>
          <p:cNvSpPr>
            <a:spLocks noGrp="1"/>
          </p:cNvSpPr>
          <p:nvPr>
            <p:ph type="dt" sz="half" idx="24"/>
          </p:nvPr>
        </p:nvSpPr>
        <p:spPr/>
        <p:txBody>
          <a:bodyPr/>
          <a:lstStyle/>
          <a:p>
            <a:fld id="{07FFAC7A-61B1-4A50-BB10-CF7066E93E5A}" type="datetime4">
              <a:rPr lang="en-GB" smtClean="0"/>
              <a:t>01 July 2025</a:t>
            </a:fld>
            <a:endParaRPr lang="en-GB" dirty="0"/>
          </a:p>
        </p:txBody>
      </p:sp>
      <p:sp>
        <p:nvSpPr>
          <p:cNvPr id="2" name="Title 1">
            <a:extLst>
              <a:ext uri="{FF2B5EF4-FFF2-40B4-BE49-F238E27FC236}">
                <a16:creationId xmlns:a16="http://schemas.microsoft.com/office/drawing/2014/main" id="{4166AEB5-52F0-4660-8F42-9D54730AF814}"/>
              </a:ext>
            </a:extLst>
          </p:cNvPr>
          <p:cNvSpPr>
            <a:spLocks noGrp="1"/>
          </p:cNvSpPr>
          <p:nvPr>
            <p:ph type="title" hasCustomPrompt="1"/>
          </p:nvPr>
        </p:nvSpPr>
        <p:spPr>
          <a:xfrm>
            <a:off x="539750" y="907200"/>
            <a:ext cx="5464800" cy="442800"/>
          </a:xfrm>
        </p:spPr>
        <p:txBody>
          <a:bodyPr/>
          <a:lstStyle/>
          <a:p>
            <a:r>
              <a:rPr lang="en-GB" dirty="0"/>
              <a:t>Click to add title</a:t>
            </a:r>
          </a:p>
        </p:txBody>
      </p:sp>
      <p:sp>
        <p:nvSpPr>
          <p:cNvPr id="11" name="Subtitle Eyebrow">
            <a:extLst>
              <a:ext uri="{FF2B5EF4-FFF2-40B4-BE49-F238E27FC236}">
                <a16:creationId xmlns:a16="http://schemas.microsoft.com/office/drawing/2014/main" id="{6BC49434-3EB3-41C0-83F5-556D0CF37030}"/>
              </a:ext>
            </a:extLst>
          </p:cNvPr>
          <p:cNvSpPr>
            <a:spLocks noGrp="1"/>
          </p:cNvSpPr>
          <p:nvPr>
            <p:ph type="subTitle" idx="33" hasCustomPrompt="1"/>
          </p:nvPr>
        </p:nvSpPr>
        <p:spPr>
          <a:xfrm>
            <a:off x="539999" y="481818"/>
            <a:ext cx="2642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accent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5" name="Footer Placeholder 4">
            <a:extLst>
              <a:ext uri="{FF2B5EF4-FFF2-40B4-BE49-F238E27FC236}">
                <a16:creationId xmlns:a16="http://schemas.microsoft.com/office/drawing/2014/main" id="{0BE2DE24-DF9F-447B-B6C3-908B6DD11E47}"/>
              </a:ext>
            </a:extLst>
          </p:cNvPr>
          <p:cNvSpPr>
            <a:spLocks noGrp="1"/>
          </p:cNvSpPr>
          <p:nvPr>
            <p:ph type="ftr" sz="quarter" idx="25"/>
          </p:nvPr>
        </p:nvSpPr>
        <p:spPr/>
        <p:txBody>
          <a:bodyPr/>
          <a:lstStyle/>
          <a:p>
            <a:endParaRPr lang="en-GB" dirty="0"/>
          </a:p>
        </p:txBody>
      </p:sp>
      <p:sp>
        <p:nvSpPr>
          <p:cNvPr id="6" name="Slide Number Placeholder 5">
            <a:extLst>
              <a:ext uri="{FF2B5EF4-FFF2-40B4-BE49-F238E27FC236}">
                <a16:creationId xmlns:a16="http://schemas.microsoft.com/office/drawing/2014/main" id="{A105EE41-47F6-4260-903A-1FA6906396D7}"/>
              </a:ext>
            </a:extLst>
          </p:cNvPr>
          <p:cNvSpPr>
            <a:spLocks noGrp="1"/>
          </p:cNvSpPr>
          <p:nvPr>
            <p:ph type="sldNum" sz="quarter" idx="26"/>
          </p:nvPr>
        </p:nvSpPr>
        <p:spPr/>
        <p:txBody>
          <a:bodyPr/>
          <a:lstStyle/>
          <a:p>
            <a:fld id="{23AA811B-2EBD-4900-905E-5BE206449611}" type="slidenum">
              <a:rPr lang="en-GB" smtClean="0"/>
              <a:pPr/>
              <a:t>‹N›</a:t>
            </a:fld>
            <a:endParaRPr lang="en-GB" dirty="0"/>
          </a:p>
        </p:txBody>
      </p:sp>
      <p:sp>
        <p:nvSpPr>
          <p:cNvPr id="9" name="Text Placeholder 8">
            <a:extLst>
              <a:ext uri="{FF2B5EF4-FFF2-40B4-BE49-F238E27FC236}">
                <a16:creationId xmlns:a16="http://schemas.microsoft.com/office/drawing/2014/main" id="{D176210D-BB15-4F94-BBD9-78DBA5A55E22}"/>
              </a:ext>
            </a:extLst>
          </p:cNvPr>
          <p:cNvSpPr>
            <a:spLocks noGrp="1"/>
          </p:cNvSpPr>
          <p:nvPr>
            <p:ph type="body" sz="quarter" idx="34" hasCustomPrompt="1"/>
          </p:nvPr>
        </p:nvSpPr>
        <p:spPr>
          <a:xfrm>
            <a:off x="540000" y="1350000"/>
            <a:ext cx="5464800" cy="644400"/>
          </a:xfrm>
        </p:spPr>
        <p:txBody>
          <a:bodyPr/>
          <a:lstStyle/>
          <a:p>
            <a:pPr lvl="0"/>
            <a:r>
              <a:rPr lang="en-GB" noProof="0" dirty="0"/>
              <a:t>Click to add text                                                                                                                                                                                                     Enter &amp; TAB for next text level                                                                                                                                                                         SHIFT+TAB to go back in levels</a:t>
            </a:r>
            <a:endParaRPr lang="en-GB" dirty="0"/>
          </a:p>
          <a:p>
            <a:pPr lvl="1"/>
            <a:r>
              <a:rPr lang="en-GB" dirty="0"/>
              <a:t>Second level</a:t>
            </a:r>
          </a:p>
          <a:p>
            <a:pPr lvl="2"/>
            <a:r>
              <a:rPr lang="en-GB" dirty="0"/>
              <a:t>Third level</a:t>
            </a:r>
          </a:p>
          <a:p>
            <a:pPr lvl="3"/>
            <a:r>
              <a:rPr lang="en-GB" dirty="0"/>
              <a:t>Fourth level</a:t>
            </a:r>
          </a:p>
          <a:p>
            <a:pPr lvl="4"/>
            <a:r>
              <a:rPr lang="en-GB" dirty="0"/>
              <a:t>Fifth level</a:t>
            </a:r>
          </a:p>
        </p:txBody>
      </p:sp>
      <p:sp>
        <p:nvSpPr>
          <p:cNvPr id="10" name="Logo">
            <a:extLst>
              <a:ext uri="{FF2B5EF4-FFF2-40B4-BE49-F238E27FC236}">
                <a16:creationId xmlns:a16="http://schemas.microsoft.com/office/drawing/2014/main" id="{513A64FF-A7A1-4A75-B78B-C49F660B20B4}"/>
              </a:ext>
            </a:extLst>
          </p:cNvPr>
          <p:cNvSpPr>
            <a:spLocks noChangeArrowheads="1"/>
          </p:cNvSpPr>
          <p:nvPr userDrawn="1"/>
        </p:nvSpPr>
        <p:spPr bwMode="auto">
          <a:xfrm>
            <a:off x="11157045" y="491598"/>
            <a:ext cx="493617" cy="102665"/>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Tree>
    <p:extLst>
      <p:ext uri="{BB962C8B-B14F-4D97-AF65-F5344CB8AC3E}">
        <p14:creationId xmlns:p14="http://schemas.microsoft.com/office/powerpoint/2010/main" val="8655615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IDEBAR Gradient">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305BCBE0-A72F-44F9-B907-61C45B8CE45F}"/>
              </a:ext>
            </a:extLst>
          </p:cNvPr>
          <p:cNvSpPr>
            <a:spLocks noGrp="1"/>
          </p:cNvSpPr>
          <p:nvPr>
            <p:ph type="dt" sz="half" idx="24"/>
          </p:nvPr>
        </p:nvSpPr>
        <p:spPr/>
        <p:txBody>
          <a:bodyPr/>
          <a:lstStyle/>
          <a:p>
            <a:fld id="{FA67F548-73AE-46BF-827A-E4073ADBAA8D}" type="datetime4">
              <a:rPr lang="en-GB" smtClean="0"/>
              <a:t>01 July 2025</a:t>
            </a:fld>
            <a:endParaRPr lang="en-GB" dirty="0"/>
          </a:p>
        </p:txBody>
      </p:sp>
      <p:pic>
        <p:nvPicPr>
          <p:cNvPr id="20" name="Graphics">
            <a:extLst>
              <a:ext uri="{FF2B5EF4-FFF2-40B4-BE49-F238E27FC236}">
                <a16:creationId xmlns:a16="http://schemas.microsoft.com/office/drawing/2014/main" id="{E14E4409-3728-490A-AB72-0EEC9B1E538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1" name="Freeform: Shape 20">
            <a:extLst>
              <a:ext uri="{FF2B5EF4-FFF2-40B4-BE49-F238E27FC236}">
                <a16:creationId xmlns:a16="http://schemas.microsoft.com/office/drawing/2014/main" id="{783B00A4-20D6-495F-906F-445B9363312B}"/>
              </a:ext>
            </a:extLst>
          </p:cNvPr>
          <p:cNvSpPr/>
          <p:nvPr userDrawn="1"/>
        </p:nvSpPr>
        <p:spPr bwMode="white">
          <a:xfrm>
            <a:off x="3015750" y="0"/>
            <a:ext cx="9176249" cy="6858000"/>
          </a:xfrm>
          <a:custGeom>
            <a:avLst/>
            <a:gdLst>
              <a:gd name="connsiteX0" fmla="*/ 2 w 9007473"/>
              <a:gd name="connsiteY0" fmla="*/ 1865314 h 6858000"/>
              <a:gd name="connsiteX1" fmla="*/ 2 w 9007473"/>
              <a:gd name="connsiteY1" fmla="*/ 2093913 h 6858000"/>
              <a:gd name="connsiteX2" fmla="*/ 179926 w 9007473"/>
              <a:gd name="connsiteY2" fmla="*/ 1979614 h 6858000"/>
              <a:gd name="connsiteX3" fmla="*/ 0 w 9007473"/>
              <a:gd name="connsiteY3" fmla="*/ 0 h 6858000"/>
              <a:gd name="connsiteX4" fmla="*/ 9007473 w 9007473"/>
              <a:gd name="connsiteY4" fmla="*/ 0 h 6858000"/>
              <a:gd name="connsiteX5" fmla="*/ 9007473 w 9007473"/>
              <a:gd name="connsiteY5" fmla="*/ 6858000 h 6858000"/>
              <a:gd name="connsiteX6" fmla="*/ 0 w 90074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07473" h="6858000">
                <a:moveTo>
                  <a:pt x="2" y="1865314"/>
                </a:moveTo>
                <a:lnTo>
                  <a:pt x="2" y="2093913"/>
                </a:lnTo>
                <a:lnTo>
                  <a:pt x="179926" y="1979614"/>
                </a:lnTo>
                <a:close/>
                <a:moveTo>
                  <a:pt x="0" y="0"/>
                </a:moveTo>
                <a:lnTo>
                  <a:pt x="9007473" y="0"/>
                </a:lnTo>
                <a:lnTo>
                  <a:pt x="900747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p>
        </p:txBody>
      </p:sp>
      <p:sp>
        <p:nvSpPr>
          <p:cNvPr id="23" name="Logo">
            <a:extLst>
              <a:ext uri="{FF2B5EF4-FFF2-40B4-BE49-F238E27FC236}">
                <a16:creationId xmlns:a16="http://schemas.microsoft.com/office/drawing/2014/main" id="{E4355A66-8151-441E-ACDA-BF23348F00F5}"/>
              </a:ext>
            </a:extLst>
          </p:cNvPr>
          <p:cNvSpPr>
            <a:spLocks noChangeArrowheads="1"/>
          </p:cNvSpPr>
          <p:nvPr userDrawn="1"/>
        </p:nvSpPr>
        <p:spPr bwMode="auto">
          <a:xfrm>
            <a:off x="11157045" y="491598"/>
            <a:ext cx="493617" cy="102665"/>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
        <p:nvSpPr>
          <p:cNvPr id="4" name="Title 3">
            <a:extLst>
              <a:ext uri="{FF2B5EF4-FFF2-40B4-BE49-F238E27FC236}">
                <a16:creationId xmlns:a16="http://schemas.microsoft.com/office/drawing/2014/main" id="{5DDF5836-A53C-4F9D-8208-19EFA158B21C}"/>
              </a:ext>
            </a:extLst>
          </p:cNvPr>
          <p:cNvSpPr>
            <a:spLocks noGrp="1"/>
          </p:cNvSpPr>
          <p:nvPr>
            <p:ph type="title" hasCustomPrompt="1"/>
          </p:nvPr>
        </p:nvSpPr>
        <p:spPr bwMode="white">
          <a:xfrm>
            <a:off x="540000" y="1350000"/>
            <a:ext cx="2210400" cy="1620000"/>
          </a:xfrm>
        </p:spPr>
        <p:txBody>
          <a:bodyPr/>
          <a:lstStyle>
            <a:lvl1pPr>
              <a:defRPr sz="2200">
                <a:solidFill>
                  <a:schemeClr val="bg1"/>
                </a:solidFill>
              </a:defRPr>
            </a:lvl1pPr>
          </a:lstStyle>
          <a:p>
            <a:r>
              <a:rPr lang="en-GB" dirty="0"/>
              <a:t>Click to add title</a:t>
            </a:r>
          </a:p>
        </p:txBody>
      </p:sp>
      <p:sp>
        <p:nvSpPr>
          <p:cNvPr id="6" name="Text Placeholder 5">
            <a:extLst>
              <a:ext uri="{FF2B5EF4-FFF2-40B4-BE49-F238E27FC236}">
                <a16:creationId xmlns:a16="http://schemas.microsoft.com/office/drawing/2014/main" id="{95BBD86D-97AD-430E-9A57-01ADDD608E45}"/>
              </a:ext>
            </a:extLst>
          </p:cNvPr>
          <p:cNvSpPr>
            <a:spLocks noGrp="1"/>
          </p:cNvSpPr>
          <p:nvPr>
            <p:ph type="body" sz="quarter" idx="21" hasCustomPrompt="1"/>
          </p:nvPr>
        </p:nvSpPr>
        <p:spPr>
          <a:xfrm>
            <a:off x="540000" y="3060000"/>
            <a:ext cx="2210400" cy="32544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22" name="Subtitle Eyebrow">
            <a:extLst>
              <a:ext uri="{FF2B5EF4-FFF2-40B4-BE49-F238E27FC236}">
                <a16:creationId xmlns:a16="http://schemas.microsoft.com/office/drawing/2014/main" id="{73F544EF-7F8D-4C5B-9DAD-E103EDE1988A}"/>
              </a:ext>
            </a:extLst>
          </p:cNvPr>
          <p:cNvSpPr>
            <a:spLocks noGrp="1"/>
          </p:cNvSpPr>
          <p:nvPr>
            <p:ph type="subTitle" idx="33" hasCustomPrompt="1"/>
          </p:nvPr>
        </p:nvSpPr>
        <p:spPr>
          <a:xfrm>
            <a:off x="539999" y="481818"/>
            <a:ext cx="2210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bg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12" name="Footer Placeholder 11">
            <a:extLst>
              <a:ext uri="{FF2B5EF4-FFF2-40B4-BE49-F238E27FC236}">
                <a16:creationId xmlns:a16="http://schemas.microsoft.com/office/drawing/2014/main" id="{335DA131-1B1A-4190-8E80-D3E5E3F6A578}"/>
              </a:ext>
            </a:extLst>
          </p:cNvPr>
          <p:cNvSpPr>
            <a:spLocks noGrp="1"/>
          </p:cNvSpPr>
          <p:nvPr>
            <p:ph type="ftr" sz="quarter" idx="25"/>
          </p:nvPr>
        </p:nvSpPr>
        <p:spPr/>
        <p:txBody>
          <a:bodyPr/>
          <a:lstStyle/>
          <a:p>
            <a:endParaRPr lang="en-GB" dirty="0"/>
          </a:p>
        </p:txBody>
      </p:sp>
      <p:sp>
        <p:nvSpPr>
          <p:cNvPr id="18" name="Slide Number Placeholder 17">
            <a:extLst>
              <a:ext uri="{FF2B5EF4-FFF2-40B4-BE49-F238E27FC236}">
                <a16:creationId xmlns:a16="http://schemas.microsoft.com/office/drawing/2014/main" id="{F757291D-FDE8-4C50-A167-DF40C225CDDC}"/>
              </a:ext>
            </a:extLst>
          </p:cNvPr>
          <p:cNvSpPr>
            <a:spLocks noGrp="1"/>
          </p:cNvSpPr>
          <p:nvPr>
            <p:ph type="sldNum" sz="quarter" idx="26"/>
          </p:nvPr>
        </p:nvSpPr>
        <p:spPr/>
        <p:txBody>
          <a:bodyPr/>
          <a:lstStyle/>
          <a:p>
            <a:fld id="{23AA811B-2EBD-4900-905E-5BE206449611}" type="slidenum">
              <a:rPr lang="en-GB" smtClean="0"/>
              <a:pPr/>
              <a:t>‹N›</a:t>
            </a:fld>
            <a:endParaRPr lang="en-GB" dirty="0"/>
          </a:p>
        </p:txBody>
      </p:sp>
    </p:spTree>
    <p:extLst>
      <p:ext uri="{BB962C8B-B14F-4D97-AF65-F5344CB8AC3E}">
        <p14:creationId xmlns:p14="http://schemas.microsoft.com/office/powerpoint/2010/main" val="389792617"/>
      </p:ext>
    </p:extLst>
  </p:cSld>
  <p:clrMapOvr>
    <a:masterClrMapping/>
  </p:clrMapOvr>
  <p:extLst>
    <p:ext uri="{DCECCB84-F9BA-43D5-87BE-67443E8EF086}">
      <p15:sldGuideLst xmlns:p15="http://schemas.microsoft.com/office/powerpoint/2012/main">
        <p15:guide id="1" orient="horz" pos="1991">
          <p15:clr>
            <a:srgbClr val="FBAE40"/>
          </p15:clr>
        </p15:guide>
        <p15:guide id="2" orient="horz" pos="2215">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IDEBAR Stone Gray">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305BCBE0-A72F-44F9-B907-61C45B8CE45F}"/>
              </a:ext>
            </a:extLst>
          </p:cNvPr>
          <p:cNvSpPr>
            <a:spLocks noGrp="1"/>
          </p:cNvSpPr>
          <p:nvPr>
            <p:ph type="dt" sz="half" idx="24"/>
          </p:nvPr>
        </p:nvSpPr>
        <p:spPr/>
        <p:txBody>
          <a:bodyPr/>
          <a:lstStyle/>
          <a:p>
            <a:fld id="{08F7D834-90A2-48C0-8DEB-51EDDE4AEAE1}" type="datetime4">
              <a:rPr lang="en-GB" smtClean="0"/>
              <a:t>01 July 2025</a:t>
            </a:fld>
            <a:endParaRPr lang="en-GB" dirty="0"/>
          </a:p>
        </p:txBody>
      </p:sp>
      <p:sp>
        <p:nvSpPr>
          <p:cNvPr id="19" name="Background">
            <a:extLst>
              <a:ext uri="{FF2B5EF4-FFF2-40B4-BE49-F238E27FC236}">
                <a16:creationId xmlns:a16="http://schemas.microsoft.com/office/drawing/2014/main" id="{7084BBB7-2084-4752-B455-CD607B1E374B}"/>
              </a:ext>
            </a:extLst>
          </p:cNvPr>
          <p:cNvSpPr/>
          <p:nvPr userDrawn="1"/>
        </p:nvSpPr>
        <p:spPr>
          <a:xfrm>
            <a:off x="0" y="0"/>
            <a:ext cx="12193200" cy="686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err="1"/>
          </a:p>
        </p:txBody>
      </p:sp>
      <p:sp>
        <p:nvSpPr>
          <p:cNvPr id="21" name="Freeform: Shape 20">
            <a:extLst>
              <a:ext uri="{FF2B5EF4-FFF2-40B4-BE49-F238E27FC236}">
                <a16:creationId xmlns:a16="http://schemas.microsoft.com/office/drawing/2014/main" id="{783B00A4-20D6-495F-906F-445B9363312B}"/>
              </a:ext>
            </a:extLst>
          </p:cNvPr>
          <p:cNvSpPr/>
          <p:nvPr userDrawn="1"/>
        </p:nvSpPr>
        <p:spPr bwMode="white">
          <a:xfrm>
            <a:off x="3015750" y="0"/>
            <a:ext cx="9176249" cy="6858000"/>
          </a:xfrm>
          <a:custGeom>
            <a:avLst/>
            <a:gdLst>
              <a:gd name="connsiteX0" fmla="*/ 2 w 9007473"/>
              <a:gd name="connsiteY0" fmla="*/ 1865314 h 6858000"/>
              <a:gd name="connsiteX1" fmla="*/ 2 w 9007473"/>
              <a:gd name="connsiteY1" fmla="*/ 2093913 h 6858000"/>
              <a:gd name="connsiteX2" fmla="*/ 179926 w 9007473"/>
              <a:gd name="connsiteY2" fmla="*/ 1979614 h 6858000"/>
              <a:gd name="connsiteX3" fmla="*/ 0 w 9007473"/>
              <a:gd name="connsiteY3" fmla="*/ 0 h 6858000"/>
              <a:gd name="connsiteX4" fmla="*/ 9007473 w 9007473"/>
              <a:gd name="connsiteY4" fmla="*/ 0 h 6858000"/>
              <a:gd name="connsiteX5" fmla="*/ 9007473 w 9007473"/>
              <a:gd name="connsiteY5" fmla="*/ 6858000 h 6858000"/>
              <a:gd name="connsiteX6" fmla="*/ 0 w 90074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07473" h="6858000">
                <a:moveTo>
                  <a:pt x="2" y="1865314"/>
                </a:moveTo>
                <a:lnTo>
                  <a:pt x="2" y="2093913"/>
                </a:lnTo>
                <a:lnTo>
                  <a:pt x="179926" y="1979614"/>
                </a:lnTo>
                <a:close/>
                <a:moveTo>
                  <a:pt x="0" y="0"/>
                </a:moveTo>
                <a:lnTo>
                  <a:pt x="9007473" y="0"/>
                </a:lnTo>
                <a:lnTo>
                  <a:pt x="900747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p>
        </p:txBody>
      </p:sp>
      <p:sp>
        <p:nvSpPr>
          <p:cNvPr id="23" name="Logo">
            <a:extLst>
              <a:ext uri="{FF2B5EF4-FFF2-40B4-BE49-F238E27FC236}">
                <a16:creationId xmlns:a16="http://schemas.microsoft.com/office/drawing/2014/main" id="{E4355A66-8151-441E-ACDA-BF23348F00F5}"/>
              </a:ext>
            </a:extLst>
          </p:cNvPr>
          <p:cNvSpPr>
            <a:spLocks noChangeArrowheads="1"/>
          </p:cNvSpPr>
          <p:nvPr userDrawn="1"/>
        </p:nvSpPr>
        <p:spPr bwMode="auto">
          <a:xfrm>
            <a:off x="11157045" y="491598"/>
            <a:ext cx="493617" cy="102665"/>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
        <p:nvSpPr>
          <p:cNvPr id="4" name="Title 3">
            <a:extLst>
              <a:ext uri="{FF2B5EF4-FFF2-40B4-BE49-F238E27FC236}">
                <a16:creationId xmlns:a16="http://schemas.microsoft.com/office/drawing/2014/main" id="{5DDF5836-A53C-4F9D-8208-19EFA158B21C}"/>
              </a:ext>
            </a:extLst>
          </p:cNvPr>
          <p:cNvSpPr>
            <a:spLocks noGrp="1"/>
          </p:cNvSpPr>
          <p:nvPr>
            <p:ph type="title" hasCustomPrompt="1"/>
          </p:nvPr>
        </p:nvSpPr>
        <p:spPr bwMode="white">
          <a:xfrm>
            <a:off x="540000" y="1350000"/>
            <a:ext cx="2210400" cy="1620000"/>
          </a:xfrm>
        </p:spPr>
        <p:txBody>
          <a:bodyPr/>
          <a:lstStyle>
            <a:lvl1pPr>
              <a:defRPr sz="2200">
                <a:solidFill>
                  <a:schemeClr val="tx1"/>
                </a:solidFill>
              </a:defRPr>
            </a:lvl1pPr>
          </a:lstStyle>
          <a:p>
            <a:r>
              <a:rPr lang="en-GB" dirty="0"/>
              <a:t>Click to add title</a:t>
            </a:r>
          </a:p>
        </p:txBody>
      </p:sp>
      <p:sp>
        <p:nvSpPr>
          <p:cNvPr id="6" name="Text Placeholder 5">
            <a:extLst>
              <a:ext uri="{FF2B5EF4-FFF2-40B4-BE49-F238E27FC236}">
                <a16:creationId xmlns:a16="http://schemas.microsoft.com/office/drawing/2014/main" id="{95BBD86D-97AD-430E-9A57-01ADDD608E45}"/>
              </a:ext>
            </a:extLst>
          </p:cNvPr>
          <p:cNvSpPr>
            <a:spLocks noGrp="1"/>
          </p:cNvSpPr>
          <p:nvPr>
            <p:ph type="body" sz="quarter" idx="21" hasCustomPrompt="1"/>
          </p:nvPr>
        </p:nvSpPr>
        <p:spPr>
          <a:xfrm>
            <a:off x="540000" y="3063600"/>
            <a:ext cx="2210400" cy="32544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22" name="Subtitle Eyebrow">
            <a:extLst>
              <a:ext uri="{FF2B5EF4-FFF2-40B4-BE49-F238E27FC236}">
                <a16:creationId xmlns:a16="http://schemas.microsoft.com/office/drawing/2014/main" id="{73F544EF-7F8D-4C5B-9DAD-E103EDE1988A}"/>
              </a:ext>
            </a:extLst>
          </p:cNvPr>
          <p:cNvSpPr>
            <a:spLocks noGrp="1"/>
          </p:cNvSpPr>
          <p:nvPr>
            <p:ph type="subTitle" idx="33" hasCustomPrompt="1"/>
          </p:nvPr>
        </p:nvSpPr>
        <p:spPr>
          <a:xfrm>
            <a:off x="539999" y="481818"/>
            <a:ext cx="2210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accent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12" name="Footer Placeholder 11">
            <a:extLst>
              <a:ext uri="{FF2B5EF4-FFF2-40B4-BE49-F238E27FC236}">
                <a16:creationId xmlns:a16="http://schemas.microsoft.com/office/drawing/2014/main" id="{335DA131-1B1A-4190-8E80-D3E5E3F6A578}"/>
              </a:ext>
            </a:extLst>
          </p:cNvPr>
          <p:cNvSpPr>
            <a:spLocks noGrp="1"/>
          </p:cNvSpPr>
          <p:nvPr>
            <p:ph type="ftr" sz="quarter" idx="25"/>
          </p:nvPr>
        </p:nvSpPr>
        <p:spPr/>
        <p:txBody>
          <a:bodyPr/>
          <a:lstStyle/>
          <a:p>
            <a:endParaRPr lang="en-GB" dirty="0"/>
          </a:p>
        </p:txBody>
      </p:sp>
      <p:sp>
        <p:nvSpPr>
          <p:cNvPr id="18" name="Slide Number Placeholder 17">
            <a:extLst>
              <a:ext uri="{FF2B5EF4-FFF2-40B4-BE49-F238E27FC236}">
                <a16:creationId xmlns:a16="http://schemas.microsoft.com/office/drawing/2014/main" id="{F757291D-FDE8-4C50-A167-DF40C225CDDC}"/>
              </a:ext>
            </a:extLst>
          </p:cNvPr>
          <p:cNvSpPr>
            <a:spLocks noGrp="1"/>
          </p:cNvSpPr>
          <p:nvPr>
            <p:ph type="sldNum" sz="quarter" idx="26"/>
          </p:nvPr>
        </p:nvSpPr>
        <p:spPr/>
        <p:txBody>
          <a:bodyPr/>
          <a:lstStyle/>
          <a:p>
            <a:fld id="{23AA811B-2EBD-4900-905E-5BE206449611}" type="slidenum">
              <a:rPr lang="en-GB" smtClean="0"/>
              <a:pPr/>
              <a:t>‹N›</a:t>
            </a:fld>
            <a:endParaRPr lang="en-GB" dirty="0"/>
          </a:p>
        </p:txBody>
      </p:sp>
    </p:spTree>
    <p:extLst>
      <p:ext uri="{BB962C8B-B14F-4D97-AF65-F5344CB8AC3E}">
        <p14:creationId xmlns:p14="http://schemas.microsoft.com/office/powerpoint/2010/main" val="504629187"/>
      </p:ext>
    </p:extLst>
  </p:cSld>
  <p:clrMapOvr>
    <a:masterClrMapping/>
  </p:clrMapOvr>
  <p:extLst>
    <p:ext uri="{DCECCB84-F9BA-43D5-87BE-67443E8EF086}">
      <p15:sldGuideLst xmlns:p15="http://schemas.microsoft.com/office/powerpoint/2012/main">
        <p15:guide id="1" orient="horz" pos="1991">
          <p15:clr>
            <a:srgbClr val="FBAE40"/>
          </p15:clr>
        </p15:guide>
        <p15:guide id="2" orient="horz" pos="2215">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X_TITLE SLIDE Option A">
    <p:spTree>
      <p:nvGrpSpPr>
        <p:cNvPr id="1" name=""/>
        <p:cNvGrpSpPr/>
        <p:nvPr/>
      </p:nvGrpSpPr>
      <p:grpSpPr>
        <a:xfrm>
          <a:off x="0" y="0"/>
          <a:ext cx="0" cy="0"/>
          <a:chOff x="0" y="0"/>
          <a:chExt cx="0" cy="0"/>
        </a:xfrm>
      </p:grpSpPr>
      <p:sp>
        <p:nvSpPr>
          <p:cNvPr id="14" name="Footer Placeholder 7" hidden="1">
            <a:extLst>
              <a:ext uri="{FF2B5EF4-FFF2-40B4-BE49-F238E27FC236}">
                <a16:creationId xmlns:a16="http://schemas.microsoft.com/office/drawing/2014/main" id="{BDBD91DF-EEBF-4F90-8EB0-5B46372D5942}"/>
              </a:ext>
            </a:extLst>
          </p:cNvPr>
          <p:cNvSpPr>
            <a:spLocks noGrp="1"/>
          </p:cNvSpPr>
          <p:nvPr>
            <p:ph type="ftr" sz="quarter" idx="3"/>
          </p:nvPr>
        </p:nvSpPr>
        <p:spPr bwMode="white">
          <a:xfrm>
            <a:off x="12193200" y="6858000"/>
            <a:ext cx="0" cy="0"/>
          </a:xfrm>
          <a:prstGeom prst="rect">
            <a:avLst/>
          </a:prstGeom>
        </p:spPr>
        <p:txBody>
          <a:bodyPr vert="horz" lIns="0" tIns="0" rIns="0" bIns="0" rtlCol="0" anchor="t" anchorCtr="0"/>
          <a:lstStyle>
            <a:lvl1pPr algn="l">
              <a:defRPr sz="100">
                <a:noFill/>
              </a:defRPr>
            </a:lvl1pPr>
          </a:lstStyle>
          <a:p>
            <a:endParaRPr lang="en-GB" dirty="0"/>
          </a:p>
        </p:txBody>
      </p:sp>
      <p:sp>
        <p:nvSpPr>
          <p:cNvPr id="12" name="Slide Number Placeholder 10" hidden="1">
            <a:extLst>
              <a:ext uri="{FF2B5EF4-FFF2-40B4-BE49-F238E27FC236}">
                <a16:creationId xmlns:a16="http://schemas.microsoft.com/office/drawing/2014/main" id="{1BEB41F5-194C-405C-8EDC-8C5E550FE046}"/>
              </a:ext>
            </a:extLst>
          </p:cNvPr>
          <p:cNvSpPr>
            <a:spLocks noGrp="1"/>
          </p:cNvSpPr>
          <p:nvPr>
            <p:ph type="sldNum" sz="quarter" idx="17"/>
          </p:nvPr>
        </p:nvSpPr>
        <p:spPr>
          <a:xfrm>
            <a:off x="12193200" y="6858000"/>
            <a:ext cx="0" cy="0"/>
          </a:xfrm>
        </p:spPr>
        <p:txBody>
          <a:bodyPr/>
          <a:lstStyle>
            <a:lvl1pPr>
              <a:defRPr sz="100">
                <a:noFill/>
              </a:defRPr>
            </a:lvl1pPr>
          </a:lstStyle>
          <a:p>
            <a:fld id="{23AA811B-2EBD-4900-905E-5BE206449611}" type="slidenum">
              <a:rPr lang="en-GB" smtClean="0"/>
              <a:pPr/>
              <a:t>‹N›</a:t>
            </a:fld>
            <a:endParaRPr lang="en-GB" dirty="0"/>
          </a:p>
        </p:txBody>
      </p:sp>
      <p:pic>
        <p:nvPicPr>
          <p:cNvPr id="7" name="Graphics">
            <a:extLst>
              <a:ext uri="{FF2B5EF4-FFF2-40B4-BE49-F238E27FC236}">
                <a16:creationId xmlns:a16="http://schemas.microsoft.com/office/drawing/2014/main" id="{8EA39949-CB15-4518-A3C1-134F05399AA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9" name="Rectangle 18">
            <a:extLst>
              <a:ext uri="{FF2B5EF4-FFF2-40B4-BE49-F238E27FC236}">
                <a16:creationId xmlns:a16="http://schemas.microsoft.com/office/drawing/2014/main" id="{2ECEAF09-4087-4DE9-9FE5-1AA7D63567C2}"/>
              </a:ext>
            </a:extLst>
          </p:cNvPr>
          <p:cNvSpPr/>
          <p:nvPr userDrawn="1"/>
        </p:nvSpPr>
        <p:spPr bwMode="white">
          <a:xfrm>
            <a:off x="540000" y="5580000"/>
            <a:ext cx="1710000" cy="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p>
        </p:txBody>
      </p:sp>
      <p:sp>
        <p:nvSpPr>
          <p:cNvPr id="8" name="Logo">
            <a:extLst>
              <a:ext uri="{FF2B5EF4-FFF2-40B4-BE49-F238E27FC236}">
                <a16:creationId xmlns:a16="http://schemas.microsoft.com/office/drawing/2014/main" id="{BACEDC41-79C2-4ADA-B739-01C59B4CABDE}"/>
              </a:ext>
            </a:extLst>
          </p:cNvPr>
          <p:cNvSpPr>
            <a:spLocks noChangeArrowheads="1"/>
          </p:cNvSpPr>
          <p:nvPr userDrawn="1"/>
        </p:nvSpPr>
        <p:spPr bwMode="white">
          <a:xfrm>
            <a:off x="10048010" y="3221010"/>
            <a:ext cx="1670252" cy="347393"/>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bg1"/>
          </a:solidFill>
          <a:ln>
            <a:noFill/>
          </a:ln>
          <a:effectLst/>
        </p:spPr>
        <p:txBody>
          <a:bodyPr wrap="none" anchor="ctr"/>
          <a:lstStyle/>
          <a:p>
            <a:endParaRPr lang="en-GB" dirty="0"/>
          </a:p>
        </p:txBody>
      </p:sp>
      <p:sp>
        <p:nvSpPr>
          <p:cNvPr id="9" name="Triangle 14">
            <a:extLst>
              <a:ext uri="{FF2B5EF4-FFF2-40B4-BE49-F238E27FC236}">
                <a16:creationId xmlns:a16="http://schemas.microsoft.com/office/drawing/2014/main" id="{CC85A10E-8271-4502-86CC-22674166B7FE}"/>
              </a:ext>
            </a:extLst>
          </p:cNvPr>
          <p:cNvSpPr/>
          <p:nvPr userDrawn="1"/>
        </p:nvSpPr>
        <p:spPr>
          <a:xfrm rot="16200000">
            <a:off x="11987738" y="3339037"/>
            <a:ext cx="228599" cy="1799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rial" panose="020B0604020202020204" pitchFamily="34" charset="0"/>
            </a:endParaRPr>
          </a:p>
        </p:txBody>
      </p:sp>
      <p:sp>
        <p:nvSpPr>
          <p:cNvPr id="3" name="Subtitle 2"/>
          <p:cNvSpPr>
            <a:spLocks noGrp="1"/>
          </p:cNvSpPr>
          <p:nvPr>
            <p:ph type="subTitle" idx="1" hasCustomPrompt="1"/>
          </p:nvPr>
        </p:nvSpPr>
        <p:spPr bwMode="white">
          <a:xfrm>
            <a:off x="539749" y="3084714"/>
            <a:ext cx="8290800" cy="910800"/>
          </a:xfrm>
        </p:spPr>
        <p:txBody>
          <a:bodyPr/>
          <a:lstStyle>
            <a:lvl1pPr marL="0" indent="0" algn="l">
              <a:lnSpc>
                <a:spcPct val="90000"/>
              </a:lnSpc>
              <a:spcBef>
                <a:spcPts val="0"/>
              </a:spcBef>
              <a:buFont typeface="Arial" panose="020B0604020202020204" pitchFamily="34" charset="0"/>
              <a:buChar char="​"/>
              <a:defRPr lang="en-GB" sz="3200" kern="1200" dirty="0">
                <a:solidFill>
                  <a:schemeClr val="bg1"/>
                </a:solidFill>
                <a:latin typeface="+mj-lt"/>
                <a:ea typeface="+mj-ea"/>
                <a:cs typeface="+mj-cs"/>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subtitle</a:t>
            </a:r>
          </a:p>
        </p:txBody>
      </p:sp>
      <p:sp>
        <p:nvSpPr>
          <p:cNvPr id="5" name="Text Placeholder 4">
            <a:extLst>
              <a:ext uri="{FF2B5EF4-FFF2-40B4-BE49-F238E27FC236}">
                <a16:creationId xmlns:a16="http://schemas.microsoft.com/office/drawing/2014/main" id="{38B77B10-8AAC-4A7A-AAF3-AEEA85F5437D}"/>
              </a:ext>
            </a:extLst>
          </p:cNvPr>
          <p:cNvSpPr>
            <a:spLocks noGrp="1"/>
          </p:cNvSpPr>
          <p:nvPr>
            <p:ph type="body" sz="quarter" idx="18" hasCustomPrompt="1"/>
          </p:nvPr>
        </p:nvSpPr>
        <p:spPr>
          <a:xfrm>
            <a:off x="540000" y="5760000"/>
            <a:ext cx="8290800" cy="252000"/>
          </a:xfrm>
        </p:spPr>
        <p:txBody>
          <a:bodyPr/>
          <a:lstStyle>
            <a:lvl1pPr marL="0" indent="0">
              <a:lnSpc>
                <a:spcPct val="100000"/>
              </a:lnSpc>
              <a:spcBef>
                <a:spcPts val="0"/>
              </a:spcBef>
              <a:spcAft>
                <a:spcPts val="0"/>
              </a:spcAft>
              <a:buFontTx/>
              <a:buNone/>
              <a:defRPr lang="en-US" sz="1400" b="1" kern="1200" dirty="0" smtClean="0">
                <a:solidFill>
                  <a:schemeClr val="bg1"/>
                </a:solidFill>
                <a:latin typeface="+mn-lt"/>
                <a:ea typeface="+mn-ea"/>
                <a:cs typeface="+mn-cs"/>
              </a:defRPr>
            </a:lvl1pPr>
            <a:lvl2pPr marL="0" indent="0">
              <a:lnSpc>
                <a:spcPct val="100000"/>
              </a:lnSpc>
              <a:spcBef>
                <a:spcPts val="0"/>
              </a:spcBef>
              <a:spcAft>
                <a:spcPts val="0"/>
              </a:spcAft>
              <a:buFontTx/>
              <a:buNone/>
              <a:defRPr lang="en-US" sz="1400" b="0" kern="1200" dirty="0" smtClean="0">
                <a:solidFill>
                  <a:schemeClr val="bg1"/>
                </a:solidFill>
                <a:latin typeface="+mn-lt"/>
                <a:ea typeface="+mn-ea"/>
                <a:cs typeface="+mn-cs"/>
              </a:defRPr>
            </a:lvl2pPr>
            <a:lvl3pPr marL="0" indent="0">
              <a:lnSpc>
                <a:spcPct val="100000"/>
              </a:lnSpc>
              <a:spcBef>
                <a:spcPts val="0"/>
              </a:spcBef>
              <a:spcAft>
                <a:spcPts val="0"/>
              </a:spcAft>
              <a:buFontTx/>
              <a:buNone/>
              <a:defRPr lang="en-US" sz="1400" b="0" kern="1200" dirty="0" smtClean="0">
                <a:solidFill>
                  <a:schemeClr val="bg1"/>
                </a:solidFill>
                <a:latin typeface="+mn-lt"/>
                <a:ea typeface="+mn-ea"/>
                <a:cs typeface="+mn-cs"/>
              </a:defRPr>
            </a:lvl3pPr>
            <a:lvl4pPr marL="0">
              <a:lnSpc>
                <a:spcPct val="100000"/>
              </a:lnSpc>
              <a:spcBef>
                <a:spcPts val="0"/>
              </a:spcBef>
              <a:spcAft>
                <a:spcPts val="0"/>
              </a:spcAft>
              <a:buFontTx/>
              <a:buNone/>
              <a:defRPr lang="en-US" sz="1400" b="0" kern="1200" dirty="0" smtClean="0">
                <a:solidFill>
                  <a:schemeClr val="bg1"/>
                </a:solidFill>
                <a:latin typeface="+mn-lt"/>
                <a:ea typeface="+mn-ea"/>
                <a:cs typeface="+mn-cs"/>
              </a:defRPr>
            </a:lvl4pPr>
            <a:lvl5pPr marL="0">
              <a:lnSpc>
                <a:spcPct val="100000"/>
              </a:lnSpc>
              <a:spcBef>
                <a:spcPts val="0"/>
              </a:spcBef>
              <a:spcAft>
                <a:spcPts val="0"/>
              </a:spcAft>
              <a:buFontTx/>
              <a:buNone/>
              <a:defRPr lang="en-GB" sz="1400" b="0" kern="1200" dirty="0">
                <a:solidFill>
                  <a:schemeClr val="bg1"/>
                </a:solidFill>
                <a:latin typeface="+mn-lt"/>
                <a:ea typeface="+mn-ea"/>
                <a:cs typeface="+mn-cs"/>
              </a:defRPr>
            </a:lvl5pPr>
            <a:lvl6pPr>
              <a:lnSpc>
                <a:spcPct val="100000"/>
              </a:lnSpc>
              <a:spcBef>
                <a:spcPts val="0"/>
              </a:spcBef>
              <a:spcAft>
                <a:spcPts val="0"/>
              </a:spcAft>
              <a:buNone/>
              <a:defRPr lang="en-US" sz="1400" b="0" kern="1200" cap="none" baseline="0" dirty="0" smtClean="0">
                <a:solidFill>
                  <a:schemeClr val="bg1"/>
                </a:solidFill>
                <a:latin typeface="+mn-lt"/>
                <a:ea typeface="+mn-ea"/>
                <a:cs typeface="+mn-cs"/>
              </a:defRPr>
            </a:lvl6pPr>
            <a:lvl7pPr>
              <a:lnSpc>
                <a:spcPct val="100000"/>
              </a:lnSpc>
              <a:spcBef>
                <a:spcPts val="0"/>
              </a:spcBef>
              <a:spcAft>
                <a:spcPts val="0"/>
              </a:spcAft>
              <a:buNone/>
              <a:defRPr lang="en-US" sz="1400" b="0" kern="1200" cap="none" baseline="0" dirty="0" smtClean="0">
                <a:solidFill>
                  <a:schemeClr val="bg1"/>
                </a:solidFill>
                <a:latin typeface="+mn-lt"/>
                <a:ea typeface="+mn-ea"/>
                <a:cs typeface="+mn-cs"/>
              </a:defRPr>
            </a:lvl7pPr>
            <a:lvl8pPr marL="0" indent="0">
              <a:lnSpc>
                <a:spcPct val="100000"/>
              </a:lnSpc>
              <a:spcBef>
                <a:spcPts val="0"/>
              </a:spcBef>
              <a:spcAft>
                <a:spcPts val="0"/>
              </a:spcAft>
              <a:buNone/>
              <a:defRPr lang="en-US" sz="1400" b="0" kern="1200" cap="none" baseline="0" dirty="0" smtClean="0">
                <a:solidFill>
                  <a:schemeClr val="bg1"/>
                </a:solidFill>
                <a:latin typeface="+mn-lt"/>
                <a:ea typeface="+mn-ea"/>
                <a:cs typeface="+mn-cs"/>
              </a:defRPr>
            </a:lvl8pPr>
            <a:lvl9pPr>
              <a:lnSpc>
                <a:spcPct val="100000"/>
              </a:lnSpc>
              <a:spcBef>
                <a:spcPts val="0"/>
              </a:spcBef>
              <a:spcAft>
                <a:spcPts val="0"/>
              </a:spcAft>
              <a:buNone/>
              <a:defRPr lang="en-GB" sz="1400" b="0" kern="1200" cap="none" baseline="0" dirty="0" smtClean="0">
                <a:solidFill>
                  <a:schemeClr val="bg1"/>
                </a:solidFill>
                <a:latin typeface="+mn-lt"/>
                <a:ea typeface="+mn-ea"/>
                <a:cs typeface="+mn-cs"/>
              </a:defRPr>
            </a:lvl9pPr>
          </a:lstStyle>
          <a:p>
            <a:pPr lvl="0"/>
            <a:r>
              <a:rPr lang="en-GB" dirty="0"/>
              <a:t>Living Consumer Intelligence</a:t>
            </a:r>
          </a:p>
        </p:txBody>
      </p:sp>
      <p:sp>
        <p:nvSpPr>
          <p:cNvPr id="17" name="Date Placeholder 1">
            <a:extLst>
              <a:ext uri="{FF2B5EF4-FFF2-40B4-BE49-F238E27FC236}">
                <a16:creationId xmlns:a16="http://schemas.microsoft.com/office/drawing/2014/main" id="{6D60C9B8-54EB-4CAF-B33B-5CBD629B423C}"/>
              </a:ext>
            </a:extLst>
          </p:cNvPr>
          <p:cNvSpPr>
            <a:spLocks noGrp="1"/>
          </p:cNvSpPr>
          <p:nvPr>
            <p:ph type="dt" sz="half" idx="2"/>
          </p:nvPr>
        </p:nvSpPr>
        <p:spPr bwMode="white">
          <a:xfrm>
            <a:off x="540000" y="882000"/>
            <a:ext cx="3582000" cy="216000"/>
          </a:xfrm>
          <a:prstGeom prst="rect">
            <a:avLst/>
          </a:prstGeom>
        </p:spPr>
        <p:txBody>
          <a:bodyPr vert="horz" lIns="0" tIns="0" rIns="0" bIns="0" rtlCol="0" anchor="t" anchorCtr="0"/>
          <a:lstStyle>
            <a:lvl1pPr algn="l">
              <a:defRPr sz="1200">
                <a:solidFill>
                  <a:schemeClr val="bg1"/>
                </a:solidFill>
              </a:defRPr>
            </a:lvl1pPr>
          </a:lstStyle>
          <a:p>
            <a:fld id="{CFDC1AB8-6A59-4A63-B841-3B1BB39D31C7}" type="datetime4">
              <a:rPr lang="en-GB" smtClean="0"/>
              <a:t>01 July 2025</a:t>
            </a:fld>
            <a:endParaRPr lang="en-GB" dirty="0"/>
          </a:p>
        </p:txBody>
      </p:sp>
      <p:sp>
        <p:nvSpPr>
          <p:cNvPr id="10" name="TextBox 9">
            <a:extLst>
              <a:ext uri="{FF2B5EF4-FFF2-40B4-BE49-F238E27FC236}">
                <a16:creationId xmlns:a16="http://schemas.microsoft.com/office/drawing/2014/main" id="{6BBDCCE8-6C63-4F12-B123-CC3D7C4D1D29}"/>
              </a:ext>
            </a:extLst>
          </p:cNvPr>
          <p:cNvSpPr txBox="1"/>
          <p:nvPr userDrawn="1"/>
        </p:nvSpPr>
        <p:spPr>
          <a:xfrm>
            <a:off x="539750" y="6480000"/>
            <a:ext cx="2822575" cy="169277"/>
          </a:xfrm>
          <a:prstGeom prst="rect">
            <a:avLst/>
          </a:prstGeom>
          <a:noFill/>
        </p:spPr>
        <p:txBody>
          <a:bodyPr wrap="square" lIns="0" tIns="0" rIns="0" bIns="0" rtlCol="0">
            <a:spAutoFit/>
          </a:bodyPr>
          <a:lstStyle/>
          <a:p>
            <a:pPr algn="l"/>
            <a:r>
              <a:rPr lang="en-GB" sz="1100" dirty="0">
                <a:solidFill>
                  <a:schemeClr val="bg1"/>
                </a:solidFill>
                <a:latin typeface="+mj-lt"/>
              </a:rPr>
              <a:t>business.yougov.com</a:t>
            </a:r>
          </a:p>
        </p:txBody>
      </p:sp>
    </p:spTree>
    <p:extLst>
      <p:ext uri="{BB962C8B-B14F-4D97-AF65-F5344CB8AC3E}">
        <p14:creationId xmlns:p14="http://schemas.microsoft.com/office/powerpoint/2010/main" val="31678079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X_SIDEBAR Stone Gray">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305BCBE0-A72F-44F9-B907-61C45B8CE45F}"/>
              </a:ext>
            </a:extLst>
          </p:cNvPr>
          <p:cNvSpPr>
            <a:spLocks noGrp="1"/>
          </p:cNvSpPr>
          <p:nvPr>
            <p:ph type="dt" sz="half" idx="24"/>
          </p:nvPr>
        </p:nvSpPr>
        <p:spPr/>
        <p:txBody>
          <a:bodyPr/>
          <a:lstStyle/>
          <a:p>
            <a:fld id="{35F164E4-52D5-43DB-BA8F-6837E7DFF2C8}" type="datetime4">
              <a:rPr lang="en-GB" smtClean="0"/>
              <a:t>01 July 2025</a:t>
            </a:fld>
            <a:endParaRPr lang="en-GB" dirty="0"/>
          </a:p>
        </p:txBody>
      </p:sp>
      <p:sp>
        <p:nvSpPr>
          <p:cNvPr id="19" name="Background">
            <a:extLst>
              <a:ext uri="{FF2B5EF4-FFF2-40B4-BE49-F238E27FC236}">
                <a16:creationId xmlns:a16="http://schemas.microsoft.com/office/drawing/2014/main" id="{7084BBB7-2084-4752-B455-CD607B1E374B}"/>
              </a:ext>
            </a:extLst>
          </p:cNvPr>
          <p:cNvSpPr/>
          <p:nvPr userDrawn="1"/>
        </p:nvSpPr>
        <p:spPr>
          <a:xfrm>
            <a:off x="0" y="0"/>
            <a:ext cx="12193200" cy="686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err="1"/>
          </a:p>
        </p:txBody>
      </p:sp>
      <p:sp>
        <p:nvSpPr>
          <p:cNvPr id="21" name="Freeform: Shape 20">
            <a:extLst>
              <a:ext uri="{FF2B5EF4-FFF2-40B4-BE49-F238E27FC236}">
                <a16:creationId xmlns:a16="http://schemas.microsoft.com/office/drawing/2014/main" id="{783B00A4-20D6-495F-906F-445B9363312B}"/>
              </a:ext>
            </a:extLst>
          </p:cNvPr>
          <p:cNvSpPr/>
          <p:nvPr userDrawn="1"/>
        </p:nvSpPr>
        <p:spPr bwMode="white">
          <a:xfrm>
            <a:off x="3015750" y="0"/>
            <a:ext cx="9176249" cy="6858000"/>
          </a:xfrm>
          <a:custGeom>
            <a:avLst/>
            <a:gdLst>
              <a:gd name="connsiteX0" fmla="*/ 2 w 9007473"/>
              <a:gd name="connsiteY0" fmla="*/ 1865314 h 6858000"/>
              <a:gd name="connsiteX1" fmla="*/ 2 w 9007473"/>
              <a:gd name="connsiteY1" fmla="*/ 2093913 h 6858000"/>
              <a:gd name="connsiteX2" fmla="*/ 179926 w 9007473"/>
              <a:gd name="connsiteY2" fmla="*/ 1979614 h 6858000"/>
              <a:gd name="connsiteX3" fmla="*/ 0 w 9007473"/>
              <a:gd name="connsiteY3" fmla="*/ 0 h 6858000"/>
              <a:gd name="connsiteX4" fmla="*/ 9007473 w 9007473"/>
              <a:gd name="connsiteY4" fmla="*/ 0 h 6858000"/>
              <a:gd name="connsiteX5" fmla="*/ 9007473 w 9007473"/>
              <a:gd name="connsiteY5" fmla="*/ 6858000 h 6858000"/>
              <a:gd name="connsiteX6" fmla="*/ 0 w 90074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07473" h="6858000">
                <a:moveTo>
                  <a:pt x="2" y="1865314"/>
                </a:moveTo>
                <a:lnTo>
                  <a:pt x="2" y="2093913"/>
                </a:lnTo>
                <a:lnTo>
                  <a:pt x="179926" y="1979614"/>
                </a:lnTo>
                <a:close/>
                <a:moveTo>
                  <a:pt x="0" y="0"/>
                </a:moveTo>
                <a:lnTo>
                  <a:pt x="9007473" y="0"/>
                </a:lnTo>
                <a:lnTo>
                  <a:pt x="900747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p>
        </p:txBody>
      </p:sp>
      <p:sp>
        <p:nvSpPr>
          <p:cNvPr id="23" name="Logo">
            <a:extLst>
              <a:ext uri="{FF2B5EF4-FFF2-40B4-BE49-F238E27FC236}">
                <a16:creationId xmlns:a16="http://schemas.microsoft.com/office/drawing/2014/main" id="{E4355A66-8151-441E-ACDA-BF23348F00F5}"/>
              </a:ext>
            </a:extLst>
          </p:cNvPr>
          <p:cNvSpPr>
            <a:spLocks noChangeArrowheads="1"/>
          </p:cNvSpPr>
          <p:nvPr userDrawn="1"/>
        </p:nvSpPr>
        <p:spPr bwMode="auto">
          <a:xfrm>
            <a:off x="11157045" y="491598"/>
            <a:ext cx="493617" cy="102665"/>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
        <p:nvSpPr>
          <p:cNvPr id="4" name="Title 3">
            <a:extLst>
              <a:ext uri="{FF2B5EF4-FFF2-40B4-BE49-F238E27FC236}">
                <a16:creationId xmlns:a16="http://schemas.microsoft.com/office/drawing/2014/main" id="{5DDF5836-A53C-4F9D-8208-19EFA158B21C}"/>
              </a:ext>
            </a:extLst>
          </p:cNvPr>
          <p:cNvSpPr>
            <a:spLocks noGrp="1"/>
          </p:cNvSpPr>
          <p:nvPr>
            <p:ph type="title" hasCustomPrompt="1"/>
          </p:nvPr>
        </p:nvSpPr>
        <p:spPr bwMode="white">
          <a:xfrm>
            <a:off x="540000" y="1350000"/>
            <a:ext cx="2210400" cy="1080000"/>
          </a:xfrm>
        </p:spPr>
        <p:txBody>
          <a:bodyPr/>
          <a:lstStyle>
            <a:lvl1pPr>
              <a:defRPr sz="1800">
                <a:solidFill>
                  <a:schemeClr val="tx1"/>
                </a:solidFill>
              </a:defRPr>
            </a:lvl1pPr>
          </a:lstStyle>
          <a:p>
            <a:r>
              <a:rPr lang="en-GB" dirty="0"/>
              <a:t>Click to add title</a:t>
            </a:r>
          </a:p>
        </p:txBody>
      </p:sp>
      <p:sp>
        <p:nvSpPr>
          <p:cNvPr id="6" name="Text Placeholder 5">
            <a:extLst>
              <a:ext uri="{FF2B5EF4-FFF2-40B4-BE49-F238E27FC236}">
                <a16:creationId xmlns:a16="http://schemas.microsoft.com/office/drawing/2014/main" id="{95BBD86D-97AD-430E-9A57-01ADDD608E45}"/>
              </a:ext>
            </a:extLst>
          </p:cNvPr>
          <p:cNvSpPr>
            <a:spLocks noGrp="1"/>
          </p:cNvSpPr>
          <p:nvPr>
            <p:ph type="body" sz="quarter" idx="21" hasCustomPrompt="1"/>
          </p:nvPr>
        </p:nvSpPr>
        <p:spPr>
          <a:xfrm>
            <a:off x="540000" y="2520000"/>
            <a:ext cx="2210400" cy="38880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22" name="Subtitle Eyebrow">
            <a:extLst>
              <a:ext uri="{FF2B5EF4-FFF2-40B4-BE49-F238E27FC236}">
                <a16:creationId xmlns:a16="http://schemas.microsoft.com/office/drawing/2014/main" id="{73F544EF-7F8D-4C5B-9DAD-E103EDE1988A}"/>
              </a:ext>
            </a:extLst>
          </p:cNvPr>
          <p:cNvSpPr>
            <a:spLocks noGrp="1"/>
          </p:cNvSpPr>
          <p:nvPr>
            <p:ph type="subTitle" idx="33" hasCustomPrompt="1"/>
          </p:nvPr>
        </p:nvSpPr>
        <p:spPr>
          <a:xfrm>
            <a:off x="539999" y="481818"/>
            <a:ext cx="2210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accent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12" name="Footer Placeholder 11">
            <a:extLst>
              <a:ext uri="{FF2B5EF4-FFF2-40B4-BE49-F238E27FC236}">
                <a16:creationId xmlns:a16="http://schemas.microsoft.com/office/drawing/2014/main" id="{335DA131-1B1A-4190-8E80-D3E5E3F6A578}"/>
              </a:ext>
            </a:extLst>
          </p:cNvPr>
          <p:cNvSpPr>
            <a:spLocks noGrp="1"/>
          </p:cNvSpPr>
          <p:nvPr>
            <p:ph type="ftr" sz="quarter" idx="25"/>
          </p:nvPr>
        </p:nvSpPr>
        <p:spPr/>
        <p:txBody>
          <a:bodyPr/>
          <a:lstStyle/>
          <a:p>
            <a:endParaRPr lang="en-GB" dirty="0"/>
          </a:p>
        </p:txBody>
      </p:sp>
      <p:sp>
        <p:nvSpPr>
          <p:cNvPr id="18" name="Slide Number Placeholder 17">
            <a:extLst>
              <a:ext uri="{FF2B5EF4-FFF2-40B4-BE49-F238E27FC236}">
                <a16:creationId xmlns:a16="http://schemas.microsoft.com/office/drawing/2014/main" id="{F757291D-FDE8-4C50-A167-DF40C225CDDC}"/>
              </a:ext>
            </a:extLst>
          </p:cNvPr>
          <p:cNvSpPr>
            <a:spLocks noGrp="1"/>
          </p:cNvSpPr>
          <p:nvPr>
            <p:ph type="sldNum" sz="quarter" idx="26"/>
          </p:nvPr>
        </p:nvSpPr>
        <p:spPr/>
        <p:txBody>
          <a:bodyPr/>
          <a:lstStyle/>
          <a:p>
            <a:fld id="{23AA811B-2EBD-4900-905E-5BE206449611}" type="slidenum">
              <a:rPr lang="en-GB" smtClean="0"/>
              <a:pPr/>
              <a:t>‹N›</a:t>
            </a:fld>
            <a:endParaRPr lang="en-GB" dirty="0"/>
          </a:p>
        </p:txBody>
      </p:sp>
    </p:spTree>
    <p:extLst>
      <p:ext uri="{BB962C8B-B14F-4D97-AF65-F5344CB8AC3E}">
        <p14:creationId xmlns:p14="http://schemas.microsoft.com/office/powerpoint/2010/main" val="210274952"/>
      </p:ext>
    </p:extLst>
  </p:cSld>
  <p:clrMapOvr>
    <a:masterClrMapping/>
  </p:clrMapOvr>
  <p:extLst>
    <p:ext uri="{DCECCB84-F9BA-43D5-87BE-67443E8EF086}">
      <p15:sldGuideLst xmlns:p15="http://schemas.microsoft.com/office/powerpoint/2012/main">
        <p15:guide id="1" orient="horz" pos="1991">
          <p15:clr>
            <a:srgbClr val="FBAE40"/>
          </p15:clr>
        </p15:guide>
        <p15:guide id="2" orient="horz" pos="2215">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IDEBAR Grapefruit">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305BCBE0-A72F-44F9-B907-61C45B8CE45F}"/>
              </a:ext>
            </a:extLst>
          </p:cNvPr>
          <p:cNvSpPr>
            <a:spLocks noGrp="1"/>
          </p:cNvSpPr>
          <p:nvPr>
            <p:ph type="dt" sz="half" idx="24"/>
          </p:nvPr>
        </p:nvSpPr>
        <p:spPr/>
        <p:txBody>
          <a:bodyPr/>
          <a:lstStyle/>
          <a:p>
            <a:fld id="{B9B7C336-B127-47A9-A67F-0B5BDD22E87C}" type="datetime4">
              <a:rPr lang="en-GB" smtClean="0"/>
              <a:t>01 July 2025</a:t>
            </a:fld>
            <a:endParaRPr lang="en-GB" dirty="0"/>
          </a:p>
        </p:txBody>
      </p:sp>
      <p:sp>
        <p:nvSpPr>
          <p:cNvPr id="19" name="Background">
            <a:extLst>
              <a:ext uri="{FF2B5EF4-FFF2-40B4-BE49-F238E27FC236}">
                <a16:creationId xmlns:a16="http://schemas.microsoft.com/office/drawing/2014/main" id="{7084BBB7-2084-4752-B455-CD607B1E374B}"/>
              </a:ext>
            </a:extLst>
          </p:cNvPr>
          <p:cNvSpPr/>
          <p:nvPr userDrawn="1"/>
        </p:nvSpPr>
        <p:spPr>
          <a:xfrm>
            <a:off x="0" y="0"/>
            <a:ext cx="12193200" cy="686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err="1"/>
          </a:p>
        </p:txBody>
      </p:sp>
      <p:sp>
        <p:nvSpPr>
          <p:cNvPr id="21" name="Freeform: Shape 20">
            <a:extLst>
              <a:ext uri="{FF2B5EF4-FFF2-40B4-BE49-F238E27FC236}">
                <a16:creationId xmlns:a16="http://schemas.microsoft.com/office/drawing/2014/main" id="{783B00A4-20D6-495F-906F-445B9363312B}"/>
              </a:ext>
            </a:extLst>
          </p:cNvPr>
          <p:cNvSpPr/>
          <p:nvPr userDrawn="1"/>
        </p:nvSpPr>
        <p:spPr bwMode="white">
          <a:xfrm>
            <a:off x="3015750" y="0"/>
            <a:ext cx="9176249" cy="6858000"/>
          </a:xfrm>
          <a:custGeom>
            <a:avLst/>
            <a:gdLst>
              <a:gd name="connsiteX0" fmla="*/ 2 w 9007473"/>
              <a:gd name="connsiteY0" fmla="*/ 1865314 h 6858000"/>
              <a:gd name="connsiteX1" fmla="*/ 2 w 9007473"/>
              <a:gd name="connsiteY1" fmla="*/ 2093913 h 6858000"/>
              <a:gd name="connsiteX2" fmla="*/ 179926 w 9007473"/>
              <a:gd name="connsiteY2" fmla="*/ 1979614 h 6858000"/>
              <a:gd name="connsiteX3" fmla="*/ 0 w 9007473"/>
              <a:gd name="connsiteY3" fmla="*/ 0 h 6858000"/>
              <a:gd name="connsiteX4" fmla="*/ 9007473 w 9007473"/>
              <a:gd name="connsiteY4" fmla="*/ 0 h 6858000"/>
              <a:gd name="connsiteX5" fmla="*/ 9007473 w 9007473"/>
              <a:gd name="connsiteY5" fmla="*/ 6858000 h 6858000"/>
              <a:gd name="connsiteX6" fmla="*/ 0 w 90074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07473" h="6858000">
                <a:moveTo>
                  <a:pt x="2" y="1865314"/>
                </a:moveTo>
                <a:lnTo>
                  <a:pt x="2" y="2093913"/>
                </a:lnTo>
                <a:lnTo>
                  <a:pt x="179926" y="1979614"/>
                </a:lnTo>
                <a:close/>
                <a:moveTo>
                  <a:pt x="0" y="0"/>
                </a:moveTo>
                <a:lnTo>
                  <a:pt x="9007473" y="0"/>
                </a:lnTo>
                <a:lnTo>
                  <a:pt x="900747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p>
        </p:txBody>
      </p:sp>
      <p:sp>
        <p:nvSpPr>
          <p:cNvPr id="23" name="Logo">
            <a:extLst>
              <a:ext uri="{FF2B5EF4-FFF2-40B4-BE49-F238E27FC236}">
                <a16:creationId xmlns:a16="http://schemas.microsoft.com/office/drawing/2014/main" id="{E4355A66-8151-441E-ACDA-BF23348F00F5}"/>
              </a:ext>
            </a:extLst>
          </p:cNvPr>
          <p:cNvSpPr>
            <a:spLocks noChangeArrowheads="1"/>
          </p:cNvSpPr>
          <p:nvPr userDrawn="1"/>
        </p:nvSpPr>
        <p:spPr bwMode="auto">
          <a:xfrm>
            <a:off x="11157045" y="491598"/>
            <a:ext cx="493617" cy="102665"/>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
        <p:nvSpPr>
          <p:cNvPr id="4" name="Title 3">
            <a:extLst>
              <a:ext uri="{FF2B5EF4-FFF2-40B4-BE49-F238E27FC236}">
                <a16:creationId xmlns:a16="http://schemas.microsoft.com/office/drawing/2014/main" id="{5DDF5836-A53C-4F9D-8208-19EFA158B21C}"/>
              </a:ext>
            </a:extLst>
          </p:cNvPr>
          <p:cNvSpPr>
            <a:spLocks noGrp="1"/>
          </p:cNvSpPr>
          <p:nvPr>
            <p:ph type="title" hasCustomPrompt="1"/>
          </p:nvPr>
        </p:nvSpPr>
        <p:spPr bwMode="white">
          <a:xfrm>
            <a:off x="540000" y="1350000"/>
            <a:ext cx="2210400" cy="1620000"/>
          </a:xfrm>
        </p:spPr>
        <p:txBody>
          <a:bodyPr/>
          <a:lstStyle>
            <a:lvl1pPr>
              <a:defRPr sz="2200">
                <a:solidFill>
                  <a:schemeClr val="bg1"/>
                </a:solidFill>
              </a:defRPr>
            </a:lvl1pPr>
          </a:lstStyle>
          <a:p>
            <a:r>
              <a:rPr lang="en-GB" dirty="0"/>
              <a:t>Click to add title</a:t>
            </a:r>
          </a:p>
        </p:txBody>
      </p:sp>
      <p:sp>
        <p:nvSpPr>
          <p:cNvPr id="6" name="Text Placeholder 5">
            <a:extLst>
              <a:ext uri="{FF2B5EF4-FFF2-40B4-BE49-F238E27FC236}">
                <a16:creationId xmlns:a16="http://schemas.microsoft.com/office/drawing/2014/main" id="{95BBD86D-97AD-430E-9A57-01ADDD608E45}"/>
              </a:ext>
            </a:extLst>
          </p:cNvPr>
          <p:cNvSpPr>
            <a:spLocks noGrp="1"/>
          </p:cNvSpPr>
          <p:nvPr>
            <p:ph type="body" sz="quarter" idx="21" hasCustomPrompt="1"/>
          </p:nvPr>
        </p:nvSpPr>
        <p:spPr>
          <a:xfrm>
            <a:off x="540000" y="3063600"/>
            <a:ext cx="2210400" cy="32544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22" name="Subtitle Eyebrow">
            <a:extLst>
              <a:ext uri="{FF2B5EF4-FFF2-40B4-BE49-F238E27FC236}">
                <a16:creationId xmlns:a16="http://schemas.microsoft.com/office/drawing/2014/main" id="{73F544EF-7F8D-4C5B-9DAD-E103EDE1988A}"/>
              </a:ext>
            </a:extLst>
          </p:cNvPr>
          <p:cNvSpPr>
            <a:spLocks noGrp="1"/>
          </p:cNvSpPr>
          <p:nvPr>
            <p:ph type="subTitle" idx="33" hasCustomPrompt="1"/>
          </p:nvPr>
        </p:nvSpPr>
        <p:spPr>
          <a:xfrm>
            <a:off x="539999" y="481818"/>
            <a:ext cx="2210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bg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12" name="Footer Placeholder 11">
            <a:extLst>
              <a:ext uri="{FF2B5EF4-FFF2-40B4-BE49-F238E27FC236}">
                <a16:creationId xmlns:a16="http://schemas.microsoft.com/office/drawing/2014/main" id="{335DA131-1B1A-4190-8E80-D3E5E3F6A578}"/>
              </a:ext>
            </a:extLst>
          </p:cNvPr>
          <p:cNvSpPr>
            <a:spLocks noGrp="1"/>
          </p:cNvSpPr>
          <p:nvPr>
            <p:ph type="ftr" sz="quarter" idx="25"/>
          </p:nvPr>
        </p:nvSpPr>
        <p:spPr/>
        <p:txBody>
          <a:bodyPr/>
          <a:lstStyle/>
          <a:p>
            <a:endParaRPr lang="en-GB" dirty="0"/>
          </a:p>
        </p:txBody>
      </p:sp>
      <p:sp>
        <p:nvSpPr>
          <p:cNvPr id="18" name="Slide Number Placeholder 17">
            <a:extLst>
              <a:ext uri="{FF2B5EF4-FFF2-40B4-BE49-F238E27FC236}">
                <a16:creationId xmlns:a16="http://schemas.microsoft.com/office/drawing/2014/main" id="{F757291D-FDE8-4C50-A167-DF40C225CDDC}"/>
              </a:ext>
            </a:extLst>
          </p:cNvPr>
          <p:cNvSpPr>
            <a:spLocks noGrp="1"/>
          </p:cNvSpPr>
          <p:nvPr>
            <p:ph type="sldNum" sz="quarter" idx="26"/>
          </p:nvPr>
        </p:nvSpPr>
        <p:spPr/>
        <p:txBody>
          <a:bodyPr/>
          <a:lstStyle/>
          <a:p>
            <a:fld id="{23AA811B-2EBD-4900-905E-5BE206449611}" type="slidenum">
              <a:rPr lang="en-GB" smtClean="0"/>
              <a:pPr/>
              <a:t>‹N›</a:t>
            </a:fld>
            <a:endParaRPr lang="en-GB" dirty="0"/>
          </a:p>
        </p:txBody>
      </p:sp>
    </p:spTree>
    <p:extLst>
      <p:ext uri="{BB962C8B-B14F-4D97-AF65-F5344CB8AC3E}">
        <p14:creationId xmlns:p14="http://schemas.microsoft.com/office/powerpoint/2010/main" val="3179141571"/>
      </p:ext>
    </p:extLst>
  </p:cSld>
  <p:clrMapOvr>
    <a:masterClrMapping/>
  </p:clrMapOvr>
  <p:extLst>
    <p:ext uri="{DCECCB84-F9BA-43D5-87BE-67443E8EF086}">
      <p15:sldGuideLst xmlns:p15="http://schemas.microsoft.com/office/powerpoint/2012/main">
        <p15:guide id="1" orient="horz" pos="1991">
          <p15:clr>
            <a:srgbClr val="FBAE40"/>
          </p15:clr>
        </p15:guide>
        <p15:guide id="2" orient="horz" pos="2215">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IDEBAR Plum">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305BCBE0-A72F-44F9-B907-61C45B8CE45F}"/>
              </a:ext>
            </a:extLst>
          </p:cNvPr>
          <p:cNvSpPr>
            <a:spLocks noGrp="1"/>
          </p:cNvSpPr>
          <p:nvPr>
            <p:ph type="dt" sz="half" idx="24"/>
          </p:nvPr>
        </p:nvSpPr>
        <p:spPr/>
        <p:txBody>
          <a:bodyPr/>
          <a:lstStyle/>
          <a:p>
            <a:fld id="{C4B49851-5338-4C12-B5A7-B7FBC0D87B46}" type="datetime4">
              <a:rPr lang="en-GB" smtClean="0"/>
              <a:t>01 July 2025</a:t>
            </a:fld>
            <a:endParaRPr lang="en-GB" dirty="0"/>
          </a:p>
        </p:txBody>
      </p:sp>
      <p:sp>
        <p:nvSpPr>
          <p:cNvPr id="19" name="Background">
            <a:extLst>
              <a:ext uri="{FF2B5EF4-FFF2-40B4-BE49-F238E27FC236}">
                <a16:creationId xmlns:a16="http://schemas.microsoft.com/office/drawing/2014/main" id="{7084BBB7-2084-4752-B455-CD607B1E374B}"/>
              </a:ext>
            </a:extLst>
          </p:cNvPr>
          <p:cNvSpPr/>
          <p:nvPr userDrawn="1"/>
        </p:nvSpPr>
        <p:spPr>
          <a:xfrm>
            <a:off x="0" y="0"/>
            <a:ext cx="12193200" cy="686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err="1"/>
          </a:p>
        </p:txBody>
      </p:sp>
      <p:sp>
        <p:nvSpPr>
          <p:cNvPr id="21" name="Freeform: Shape 20">
            <a:extLst>
              <a:ext uri="{FF2B5EF4-FFF2-40B4-BE49-F238E27FC236}">
                <a16:creationId xmlns:a16="http://schemas.microsoft.com/office/drawing/2014/main" id="{783B00A4-20D6-495F-906F-445B9363312B}"/>
              </a:ext>
            </a:extLst>
          </p:cNvPr>
          <p:cNvSpPr/>
          <p:nvPr userDrawn="1"/>
        </p:nvSpPr>
        <p:spPr bwMode="white">
          <a:xfrm>
            <a:off x="3015750" y="0"/>
            <a:ext cx="9176249" cy="6858000"/>
          </a:xfrm>
          <a:custGeom>
            <a:avLst/>
            <a:gdLst>
              <a:gd name="connsiteX0" fmla="*/ 2 w 9007473"/>
              <a:gd name="connsiteY0" fmla="*/ 1865314 h 6858000"/>
              <a:gd name="connsiteX1" fmla="*/ 2 w 9007473"/>
              <a:gd name="connsiteY1" fmla="*/ 2093913 h 6858000"/>
              <a:gd name="connsiteX2" fmla="*/ 179926 w 9007473"/>
              <a:gd name="connsiteY2" fmla="*/ 1979614 h 6858000"/>
              <a:gd name="connsiteX3" fmla="*/ 0 w 9007473"/>
              <a:gd name="connsiteY3" fmla="*/ 0 h 6858000"/>
              <a:gd name="connsiteX4" fmla="*/ 9007473 w 9007473"/>
              <a:gd name="connsiteY4" fmla="*/ 0 h 6858000"/>
              <a:gd name="connsiteX5" fmla="*/ 9007473 w 9007473"/>
              <a:gd name="connsiteY5" fmla="*/ 6858000 h 6858000"/>
              <a:gd name="connsiteX6" fmla="*/ 0 w 90074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07473" h="6858000">
                <a:moveTo>
                  <a:pt x="2" y="1865314"/>
                </a:moveTo>
                <a:lnTo>
                  <a:pt x="2" y="2093913"/>
                </a:lnTo>
                <a:lnTo>
                  <a:pt x="179926" y="1979614"/>
                </a:lnTo>
                <a:close/>
                <a:moveTo>
                  <a:pt x="0" y="0"/>
                </a:moveTo>
                <a:lnTo>
                  <a:pt x="9007473" y="0"/>
                </a:lnTo>
                <a:lnTo>
                  <a:pt x="900747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p>
        </p:txBody>
      </p:sp>
      <p:sp>
        <p:nvSpPr>
          <p:cNvPr id="23" name="Logo">
            <a:extLst>
              <a:ext uri="{FF2B5EF4-FFF2-40B4-BE49-F238E27FC236}">
                <a16:creationId xmlns:a16="http://schemas.microsoft.com/office/drawing/2014/main" id="{E4355A66-8151-441E-ACDA-BF23348F00F5}"/>
              </a:ext>
            </a:extLst>
          </p:cNvPr>
          <p:cNvSpPr>
            <a:spLocks noChangeArrowheads="1"/>
          </p:cNvSpPr>
          <p:nvPr userDrawn="1"/>
        </p:nvSpPr>
        <p:spPr bwMode="auto">
          <a:xfrm>
            <a:off x="11157045" y="491598"/>
            <a:ext cx="493617" cy="102665"/>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
        <p:nvSpPr>
          <p:cNvPr id="4" name="Title 3">
            <a:extLst>
              <a:ext uri="{FF2B5EF4-FFF2-40B4-BE49-F238E27FC236}">
                <a16:creationId xmlns:a16="http://schemas.microsoft.com/office/drawing/2014/main" id="{5DDF5836-A53C-4F9D-8208-19EFA158B21C}"/>
              </a:ext>
            </a:extLst>
          </p:cNvPr>
          <p:cNvSpPr>
            <a:spLocks noGrp="1"/>
          </p:cNvSpPr>
          <p:nvPr>
            <p:ph type="title" hasCustomPrompt="1"/>
          </p:nvPr>
        </p:nvSpPr>
        <p:spPr bwMode="white">
          <a:xfrm>
            <a:off x="540000" y="1350000"/>
            <a:ext cx="2210400" cy="1620000"/>
          </a:xfrm>
        </p:spPr>
        <p:txBody>
          <a:bodyPr/>
          <a:lstStyle>
            <a:lvl1pPr>
              <a:defRPr sz="2200">
                <a:solidFill>
                  <a:schemeClr val="bg1"/>
                </a:solidFill>
              </a:defRPr>
            </a:lvl1pPr>
          </a:lstStyle>
          <a:p>
            <a:r>
              <a:rPr lang="en-GB" dirty="0"/>
              <a:t>Click to add title</a:t>
            </a:r>
          </a:p>
        </p:txBody>
      </p:sp>
      <p:sp>
        <p:nvSpPr>
          <p:cNvPr id="6" name="Text Placeholder 5">
            <a:extLst>
              <a:ext uri="{FF2B5EF4-FFF2-40B4-BE49-F238E27FC236}">
                <a16:creationId xmlns:a16="http://schemas.microsoft.com/office/drawing/2014/main" id="{95BBD86D-97AD-430E-9A57-01ADDD608E45}"/>
              </a:ext>
            </a:extLst>
          </p:cNvPr>
          <p:cNvSpPr>
            <a:spLocks noGrp="1"/>
          </p:cNvSpPr>
          <p:nvPr>
            <p:ph type="body" sz="quarter" idx="21" hasCustomPrompt="1"/>
          </p:nvPr>
        </p:nvSpPr>
        <p:spPr>
          <a:xfrm>
            <a:off x="540000" y="3063600"/>
            <a:ext cx="2210400" cy="32544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22" name="Subtitle Eyebrow">
            <a:extLst>
              <a:ext uri="{FF2B5EF4-FFF2-40B4-BE49-F238E27FC236}">
                <a16:creationId xmlns:a16="http://schemas.microsoft.com/office/drawing/2014/main" id="{73F544EF-7F8D-4C5B-9DAD-E103EDE1988A}"/>
              </a:ext>
            </a:extLst>
          </p:cNvPr>
          <p:cNvSpPr>
            <a:spLocks noGrp="1"/>
          </p:cNvSpPr>
          <p:nvPr>
            <p:ph type="subTitle" idx="33" hasCustomPrompt="1"/>
          </p:nvPr>
        </p:nvSpPr>
        <p:spPr>
          <a:xfrm>
            <a:off x="539999" y="481818"/>
            <a:ext cx="2210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bg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12" name="Footer Placeholder 11">
            <a:extLst>
              <a:ext uri="{FF2B5EF4-FFF2-40B4-BE49-F238E27FC236}">
                <a16:creationId xmlns:a16="http://schemas.microsoft.com/office/drawing/2014/main" id="{335DA131-1B1A-4190-8E80-D3E5E3F6A578}"/>
              </a:ext>
            </a:extLst>
          </p:cNvPr>
          <p:cNvSpPr>
            <a:spLocks noGrp="1"/>
          </p:cNvSpPr>
          <p:nvPr>
            <p:ph type="ftr" sz="quarter" idx="25"/>
          </p:nvPr>
        </p:nvSpPr>
        <p:spPr/>
        <p:txBody>
          <a:bodyPr/>
          <a:lstStyle/>
          <a:p>
            <a:endParaRPr lang="en-GB" dirty="0"/>
          </a:p>
        </p:txBody>
      </p:sp>
      <p:sp>
        <p:nvSpPr>
          <p:cNvPr id="18" name="Slide Number Placeholder 17">
            <a:extLst>
              <a:ext uri="{FF2B5EF4-FFF2-40B4-BE49-F238E27FC236}">
                <a16:creationId xmlns:a16="http://schemas.microsoft.com/office/drawing/2014/main" id="{F757291D-FDE8-4C50-A167-DF40C225CDDC}"/>
              </a:ext>
            </a:extLst>
          </p:cNvPr>
          <p:cNvSpPr>
            <a:spLocks noGrp="1"/>
          </p:cNvSpPr>
          <p:nvPr>
            <p:ph type="sldNum" sz="quarter" idx="26"/>
          </p:nvPr>
        </p:nvSpPr>
        <p:spPr/>
        <p:txBody>
          <a:bodyPr/>
          <a:lstStyle/>
          <a:p>
            <a:fld id="{23AA811B-2EBD-4900-905E-5BE206449611}" type="slidenum">
              <a:rPr lang="en-GB" smtClean="0"/>
              <a:pPr/>
              <a:t>‹N›</a:t>
            </a:fld>
            <a:endParaRPr lang="en-GB" dirty="0"/>
          </a:p>
        </p:txBody>
      </p:sp>
    </p:spTree>
    <p:extLst>
      <p:ext uri="{BB962C8B-B14F-4D97-AF65-F5344CB8AC3E}">
        <p14:creationId xmlns:p14="http://schemas.microsoft.com/office/powerpoint/2010/main" val="2553654438"/>
      </p:ext>
    </p:extLst>
  </p:cSld>
  <p:clrMapOvr>
    <a:masterClrMapping/>
  </p:clrMapOvr>
  <p:extLst>
    <p:ext uri="{DCECCB84-F9BA-43D5-87BE-67443E8EF086}">
      <p15:sldGuideLst xmlns:p15="http://schemas.microsoft.com/office/powerpoint/2012/main">
        <p15:guide id="1" orient="horz" pos="1991">
          <p15:clr>
            <a:srgbClr val="FBAE40"/>
          </p15:clr>
        </p15:guide>
        <p15:guide id="2" orient="horz" pos="2215">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IDEBAR Blueberry">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305BCBE0-A72F-44F9-B907-61C45B8CE45F}"/>
              </a:ext>
            </a:extLst>
          </p:cNvPr>
          <p:cNvSpPr>
            <a:spLocks noGrp="1"/>
          </p:cNvSpPr>
          <p:nvPr>
            <p:ph type="dt" sz="half" idx="24"/>
          </p:nvPr>
        </p:nvSpPr>
        <p:spPr/>
        <p:txBody>
          <a:bodyPr/>
          <a:lstStyle/>
          <a:p>
            <a:fld id="{09FF1402-D9CB-4CCD-AFC0-772BA804818C}" type="datetime4">
              <a:rPr lang="en-GB" smtClean="0"/>
              <a:t>01 July 2025</a:t>
            </a:fld>
            <a:endParaRPr lang="en-GB" dirty="0"/>
          </a:p>
        </p:txBody>
      </p:sp>
      <p:sp>
        <p:nvSpPr>
          <p:cNvPr id="19" name="Background">
            <a:extLst>
              <a:ext uri="{FF2B5EF4-FFF2-40B4-BE49-F238E27FC236}">
                <a16:creationId xmlns:a16="http://schemas.microsoft.com/office/drawing/2014/main" id="{7084BBB7-2084-4752-B455-CD607B1E374B}"/>
              </a:ext>
            </a:extLst>
          </p:cNvPr>
          <p:cNvSpPr/>
          <p:nvPr userDrawn="1"/>
        </p:nvSpPr>
        <p:spPr>
          <a:xfrm>
            <a:off x="0" y="0"/>
            <a:ext cx="12193200" cy="68616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err="1"/>
          </a:p>
        </p:txBody>
      </p:sp>
      <p:sp>
        <p:nvSpPr>
          <p:cNvPr id="21" name="Freeform: Shape 20">
            <a:extLst>
              <a:ext uri="{FF2B5EF4-FFF2-40B4-BE49-F238E27FC236}">
                <a16:creationId xmlns:a16="http://schemas.microsoft.com/office/drawing/2014/main" id="{783B00A4-20D6-495F-906F-445B9363312B}"/>
              </a:ext>
            </a:extLst>
          </p:cNvPr>
          <p:cNvSpPr/>
          <p:nvPr userDrawn="1"/>
        </p:nvSpPr>
        <p:spPr bwMode="white">
          <a:xfrm>
            <a:off x="3015750" y="0"/>
            <a:ext cx="9176249" cy="6858000"/>
          </a:xfrm>
          <a:custGeom>
            <a:avLst/>
            <a:gdLst>
              <a:gd name="connsiteX0" fmla="*/ 2 w 9007473"/>
              <a:gd name="connsiteY0" fmla="*/ 1865314 h 6858000"/>
              <a:gd name="connsiteX1" fmla="*/ 2 w 9007473"/>
              <a:gd name="connsiteY1" fmla="*/ 2093913 h 6858000"/>
              <a:gd name="connsiteX2" fmla="*/ 179926 w 9007473"/>
              <a:gd name="connsiteY2" fmla="*/ 1979614 h 6858000"/>
              <a:gd name="connsiteX3" fmla="*/ 0 w 9007473"/>
              <a:gd name="connsiteY3" fmla="*/ 0 h 6858000"/>
              <a:gd name="connsiteX4" fmla="*/ 9007473 w 9007473"/>
              <a:gd name="connsiteY4" fmla="*/ 0 h 6858000"/>
              <a:gd name="connsiteX5" fmla="*/ 9007473 w 9007473"/>
              <a:gd name="connsiteY5" fmla="*/ 6858000 h 6858000"/>
              <a:gd name="connsiteX6" fmla="*/ 0 w 90074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07473" h="6858000">
                <a:moveTo>
                  <a:pt x="2" y="1865314"/>
                </a:moveTo>
                <a:lnTo>
                  <a:pt x="2" y="2093913"/>
                </a:lnTo>
                <a:lnTo>
                  <a:pt x="179926" y="1979614"/>
                </a:lnTo>
                <a:close/>
                <a:moveTo>
                  <a:pt x="0" y="0"/>
                </a:moveTo>
                <a:lnTo>
                  <a:pt x="9007473" y="0"/>
                </a:lnTo>
                <a:lnTo>
                  <a:pt x="900747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p>
        </p:txBody>
      </p:sp>
      <p:sp>
        <p:nvSpPr>
          <p:cNvPr id="23" name="Logo">
            <a:extLst>
              <a:ext uri="{FF2B5EF4-FFF2-40B4-BE49-F238E27FC236}">
                <a16:creationId xmlns:a16="http://schemas.microsoft.com/office/drawing/2014/main" id="{E4355A66-8151-441E-ACDA-BF23348F00F5}"/>
              </a:ext>
            </a:extLst>
          </p:cNvPr>
          <p:cNvSpPr>
            <a:spLocks noChangeArrowheads="1"/>
          </p:cNvSpPr>
          <p:nvPr userDrawn="1"/>
        </p:nvSpPr>
        <p:spPr bwMode="auto">
          <a:xfrm>
            <a:off x="11157045" y="491598"/>
            <a:ext cx="493617" cy="102665"/>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
        <p:nvSpPr>
          <p:cNvPr id="4" name="Title 3">
            <a:extLst>
              <a:ext uri="{FF2B5EF4-FFF2-40B4-BE49-F238E27FC236}">
                <a16:creationId xmlns:a16="http://schemas.microsoft.com/office/drawing/2014/main" id="{5DDF5836-A53C-4F9D-8208-19EFA158B21C}"/>
              </a:ext>
            </a:extLst>
          </p:cNvPr>
          <p:cNvSpPr>
            <a:spLocks noGrp="1"/>
          </p:cNvSpPr>
          <p:nvPr>
            <p:ph type="title" hasCustomPrompt="1"/>
          </p:nvPr>
        </p:nvSpPr>
        <p:spPr bwMode="white">
          <a:xfrm>
            <a:off x="540000" y="1350000"/>
            <a:ext cx="2210400" cy="1620000"/>
          </a:xfrm>
        </p:spPr>
        <p:txBody>
          <a:bodyPr/>
          <a:lstStyle>
            <a:lvl1pPr>
              <a:defRPr sz="2200">
                <a:solidFill>
                  <a:schemeClr val="bg1"/>
                </a:solidFill>
              </a:defRPr>
            </a:lvl1pPr>
          </a:lstStyle>
          <a:p>
            <a:r>
              <a:rPr lang="en-GB" dirty="0"/>
              <a:t>Click to add title</a:t>
            </a:r>
          </a:p>
        </p:txBody>
      </p:sp>
      <p:sp>
        <p:nvSpPr>
          <p:cNvPr id="6" name="Text Placeholder 5">
            <a:extLst>
              <a:ext uri="{FF2B5EF4-FFF2-40B4-BE49-F238E27FC236}">
                <a16:creationId xmlns:a16="http://schemas.microsoft.com/office/drawing/2014/main" id="{95BBD86D-97AD-430E-9A57-01ADDD608E45}"/>
              </a:ext>
            </a:extLst>
          </p:cNvPr>
          <p:cNvSpPr>
            <a:spLocks noGrp="1"/>
          </p:cNvSpPr>
          <p:nvPr>
            <p:ph type="body" sz="quarter" idx="21" hasCustomPrompt="1"/>
          </p:nvPr>
        </p:nvSpPr>
        <p:spPr>
          <a:xfrm>
            <a:off x="540000" y="3060000"/>
            <a:ext cx="2210400" cy="32544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22" name="Subtitle Eyebrow">
            <a:extLst>
              <a:ext uri="{FF2B5EF4-FFF2-40B4-BE49-F238E27FC236}">
                <a16:creationId xmlns:a16="http://schemas.microsoft.com/office/drawing/2014/main" id="{73F544EF-7F8D-4C5B-9DAD-E103EDE1988A}"/>
              </a:ext>
            </a:extLst>
          </p:cNvPr>
          <p:cNvSpPr>
            <a:spLocks noGrp="1"/>
          </p:cNvSpPr>
          <p:nvPr>
            <p:ph type="subTitle" idx="33" hasCustomPrompt="1"/>
          </p:nvPr>
        </p:nvSpPr>
        <p:spPr>
          <a:xfrm>
            <a:off x="539999" y="481818"/>
            <a:ext cx="2210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bg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12" name="Footer Placeholder 11">
            <a:extLst>
              <a:ext uri="{FF2B5EF4-FFF2-40B4-BE49-F238E27FC236}">
                <a16:creationId xmlns:a16="http://schemas.microsoft.com/office/drawing/2014/main" id="{335DA131-1B1A-4190-8E80-D3E5E3F6A578}"/>
              </a:ext>
            </a:extLst>
          </p:cNvPr>
          <p:cNvSpPr>
            <a:spLocks noGrp="1"/>
          </p:cNvSpPr>
          <p:nvPr>
            <p:ph type="ftr" sz="quarter" idx="25"/>
          </p:nvPr>
        </p:nvSpPr>
        <p:spPr/>
        <p:txBody>
          <a:bodyPr/>
          <a:lstStyle/>
          <a:p>
            <a:endParaRPr lang="en-GB" dirty="0"/>
          </a:p>
        </p:txBody>
      </p:sp>
      <p:sp>
        <p:nvSpPr>
          <p:cNvPr id="18" name="Slide Number Placeholder 17">
            <a:extLst>
              <a:ext uri="{FF2B5EF4-FFF2-40B4-BE49-F238E27FC236}">
                <a16:creationId xmlns:a16="http://schemas.microsoft.com/office/drawing/2014/main" id="{F757291D-FDE8-4C50-A167-DF40C225CDDC}"/>
              </a:ext>
            </a:extLst>
          </p:cNvPr>
          <p:cNvSpPr>
            <a:spLocks noGrp="1"/>
          </p:cNvSpPr>
          <p:nvPr>
            <p:ph type="sldNum" sz="quarter" idx="26"/>
          </p:nvPr>
        </p:nvSpPr>
        <p:spPr/>
        <p:txBody>
          <a:bodyPr/>
          <a:lstStyle/>
          <a:p>
            <a:fld id="{23AA811B-2EBD-4900-905E-5BE206449611}" type="slidenum">
              <a:rPr lang="en-GB" smtClean="0"/>
              <a:pPr/>
              <a:t>‹N›</a:t>
            </a:fld>
            <a:endParaRPr lang="en-GB" dirty="0"/>
          </a:p>
        </p:txBody>
      </p:sp>
    </p:spTree>
    <p:extLst>
      <p:ext uri="{BB962C8B-B14F-4D97-AF65-F5344CB8AC3E}">
        <p14:creationId xmlns:p14="http://schemas.microsoft.com/office/powerpoint/2010/main" val="2936897900"/>
      </p:ext>
    </p:extLst>
  </p:cSld>
  <p:clrMapOvr>
    <a:masterClrMapping/>
  </p:clrMapOvr>
  <p:extLst>
    <p:ext uri="{DCECCB84-F9BA-43D5-87BE-67443E8EF086}">
      <p15:sldGuideLst xmlns:p15="http://schemas.microsoft.com/office/powerpoint/2012/main">
        <p15:guide id="1" orient="horz" pos="1991">
          <p15:clr>
            <a:srgbClr val="FBAE40"/>
          </p15:clr>
        </p15:guide>
        <p15:guide id="2" orient="horz" pos="2215">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IDEBAR Avocado">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305BCBE0-A72F-44F9-B907-61C45B8CE45F}"/>
              </a:ext>
            </a:extLst>
          </p:cNvPr>
          <p:cNvSpPr>
            <a:spLocks noGrp="1"/>
          </p:cNvSpPr>
          <p:nvPr>
            <p:ph type="dt" sz="half" idx="24"/>
          </p:nvPr>
        </p:nvSpPr>
        <p:spPr/>
        <p:txBody>
          <a:bodyPr/>
          <a:lstStyle/>
          <a:p>
            <a:fld id="{DF38544E-4801-42C1-8933-265730B98873}" type="datetime4">
              <a:rPr lang="en-GB" smtClean="0"/>
              <a:t>01 July 2025</a:t>
            </a:fld>
            <a:endParaRPr lang="en-GB" dirty="0"/>
          </a:p>
        </p:txBody>
      </p:sp>
      <p:sp>
        <p:nvSpPr>
          <p:cNvPr id="19" name="Background">
            <a:extLst>
              <a:ext uri="{FF2B5EF4-FFF2-40B4-BE49-F238E27FC236}">
                <a16:creationId xmlns:a16="http://schemas.microsoft.com/office/drawing/2014/main" id="{7084BBB7-2084-4752-B455-CD607B1E374B}"/>
              </a:ext>
            </a:extLst>
          </p:cNvPr>
          <p:cNvSpPr/>
          <p:nvPr userDrawn="1"/>
        </p:nvSpPr>
        <p:spPr>
          <a:xfrm>
            <a:off x="0" y="0"/>
            <a:ext cx="12193200" cy="68616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err="1"/>
          </a:p>
        </p:txBody>
      </p:sp>
      <p:sp>
        <p:nvSpPr>
          <p:cNvPr id="21" name="Freeform: Shape 20">
            <a:extLst>
              <a:ext uri="{FF2B5EF4-FFF2-40B4-BE49-F238E27FC236}">
                <a16:creationId xmlns:a16="http://schemas.microsoft.com/office/drawing/2014/main" id="{783B00A4-20D6-495F-906F-445B9363312B}"/>
              </a:ext>
            </a:extLst>
          </p:cNvPr>
          <p:cNvSpPr/>
          <p:nvPr userDrawn="1"/>
        </p:nvSpPr>
        <p:spPr bwMode="white">
          <a:xfrm>
            <a:off x="3015750" y="0"/>
            <a:ext cx="9176249" cy="6858000"/>
          </a:xfrm>
          <a:custGeom>
            <a:avLst/>
            <a:gdLst>
              <a:gd name="connsiteX0" fmla="*/ 2 w 9007473"/>
              <a:gd name="connsiteY0" fmla="*/ 1865314 h 6858000"/>
              <a:gd name="connsiteX1" fmla="*/ 2 w 9007473"/>
              <a:gd name="connsiteY1" fmla="*/ 2093913 h 6858000"/>
              <a:gd name="connsiteX2" fmla="*/ 179926 w 9007473"/>
              <a:gd name="connsiteY2" fmla="*/ 1979614 h 6858000"/>
              <a:gd name="connsiteX3" fmla="*/ 0 w 9007473"/>
              <a:gd name="connsiteY3" fmla="*/ 0 h 6858000"/>
              <a:gd name="connsiteX4" fmla="*/ 9007473 w 9007473"/>
              <a:gd name="connsiteY4" fmla="*/ 0 h 6858000"/>
              <a:gd name="connsiteX5" fmla="*/ 9007473 w 9007473"/>
              <a:gd name="connsiteY5" fmla="*/ 6858000 h 6858000"/>
              <a:gd name="connsiteX6" fmla="*/ 0 w 90074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07473" h="6858000">
                <a:moveTo>
                  <a:pt x="2" y="1865314"/>
                </a:moveTo>
                <a:lnTo>
                  <a:pt x="2" y="2093913"/>
                </a:lnTo>
                <a:lnTo>
                  <a:pt x="179926" y="1979614"/>
                </a:lnTo>
                <a:close/>
                <a:moveTo>
                  <a:pt x="0" y="0"/>
                </a:moveTo>
                <a:lnTo>
                  <a:pt x="9007473" y="0"/>
                </a:lnTo>
                <a:lnTo>
                  <a:pt x="900747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p>
        </p:txBody>
      </p:sp>
      <p:sp>
        <p:nvSpPr>
          <p:cNvPr id="23" name="Logo">
            <a:extLst>
              <a:ext uri="{FF2B5EF4-FFF2-40B4-BE49-F238E27FC236}">
                <a16:creationId xmlns:a16="http://schemas.microsoft.com/office/drawing/2014/main" id="{E4355A66-8151-441E-ACDA-BF23348F00F5}"/>
              </a:ext>
            </a:extLst>
          </p:cNvPr>
          <p:cNvSpPr>
            <a:spLocks noChangeArrowheads="1"/>
          </p:cNvSpPr>
          <p:nvPr userDrawn="1"/>
        </p:nvSpPr>
        <p:spPr bwMode="auto">
          <a:xfrm>
            <a:off x="11157045" y="491598"/>
            <a:ext cx="493617" cy="102665"/>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
        <p:nvSpPr>
          <p:cNvPr id="4" name="Title 3">
            <a:extLst>
              <a:ext uri="{FF2B5EF4-FFF2-40B4-BE49-F238E27FC236}">
                <a16:creationId xmlns:a16="http://schemas.microsoft.com/office/drawing/2014/main" id="{5DDF5836-A53C-4F9D-8208-19EFA158B21C}"/>
              </a:ext>
            </a:extLst>
          </p:cNvPr>
          <p:cNvSpPr>
            <a:spLocks noGrp="1"/>
          </p:cNvSpPr>
          <p:nvPr>
            <p:ph type="title" hasCustomPrompt="1"/>
          </p:nvPr>
        </p:nvSpPr>
        <p:spPr bwMode="white">
          <a:xfrm>
            <a:off x="540000" y="1350000"/>
            <a:ext cx="2210400" cy="1620000"/>
          </a:xfrm>
        </p:spPr>
        <p:txBody>
          <a:bodyPr/>
          <a:lstStyle>
            <a:lvl1pPr>
              <a:defRPr sz="1800">
                <a:solidFill>
                  <a:schemeClr val="bg1"/>
                </a:solidFill>
              </a:defRPr>
            </a:lvl1pPr>
          </a:lstStyle>
          <a:p>
            <a:r>
              <a:rPr lang="en-GB" dirty="0"/>
              <a:t>Click to add title</a:t>
            </a:r>
          </a:p>
        </p:txBody>
      </p:sp>
      <p:sp>
        <p:nvSpPr>
          <p:cNvPr id="6" name="Text Placeholder 5">
            <a:extLst>
              <a:ext uri="{FF2B5EF4-FFF2-40B4-BE49-F238E27FC236}">
                <a16:creationId xmlns:a16="http://schemas.microsoft.com/office/drawing/2014/main" id="{95BBD86D-97AD-430E-9A57-01ADDD608E45}"/>
              </a:ext>
            </a:extLst>
          </p:cNvPr>
          <p:cNvSpPr>
            <a:spLocks noGrp="1"/>
          </p:cNvSpPr>
          <p:nvPr>
            <p:ph type="body" sz="quarter" idx="21" hasCustomPrompt="1"/>
          </p:nvPr>
        </p:nvSpPr>
        <p:spPr>
          <a:xfrm>
            <a:off x="540000" y="3060000"/>
            <a:ext cx="2210400" cy="32544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22" name="Subtitle Eyebrow">
            <a:extLst>
              <a:ext uri="{FF2B5EF4-FFF2-40B4-BE49-F238E27FC236}">
                <a16:creationId xmlns:a16="http://schemas.microsoft.com/office/drawing/2014/main" id="{73F544EF-7F8D-4C5B-9DAD-E103EDE1988A}"/>
              </a:ext>
            </a:extLst>
          </p:cNvPr>
          <p:cNvSpPr>
            <a:spLocks noGrp="1"/>
          </p:cNvSpPr>
          <p:nvPr>
            <p:ph type="subTitle" idx="33" hasCustomPrompt="1"/>
          </p:nvPr>
        </p:nvSpPr>
        <p:spPr>
          <a:xfrm>
            <a:off x="539999" y="481818"/>
            <a:ext cx="2210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bg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12" name="Footer Placeholder 11">
            <a:extLst>
              <a:ext uri="{FF2B5EF4-FFF2-40B4-BE49-F238E27FC236}">
                <a16:creationId xmlns:a16="http://schemas.microsoft.com/office/drawing/2014/main" id="{335DA131-1B1A-4190-8E80-D3E5E3F6A578}"/>
              </a:ext>
            </a:extLst>
          </p:cNvPr>
          <p:cNvSpPr>
            <a:spLocks noGrp="1"/>
          </p:cNvSpPr>
          <p:nvPr>
            <p:ph type="ftr" sz="quarter" idx="25"/>
          </p:nvPr>
        </p:nvSpPr>
        <p:spPr/>
        <p:txBody>
          <a:bodyPr/>
          <a:lstStyle/>
          <a:p>
            <a:endParaRPr lang="en-GB" dirty="0"/>
          </a:p>
        </p:txBody>
      </p:sp>
      <p:sp>
        <p:nvSpPr>
          <p:cNvPr id="18" name="Slide Number Placeholder 17">
            <a:extLst>
              <a:ext uri="{FF2B5EF4-FFF2-40B4-BE49-F238E27FC236}">
                <a16:creationId xmlns:a16="http://schemas.microsoft.com/office/drawing/2014/main" id="{F757291D-FDE8-4C50-A167-DF40C225CDDC}"/>
              </a:ext>
            </a:extLst>
          </p:cNvPr>
          <p:cNvSpPr>
            <a:spLocks noGrp="1"/>
          </p:cNvSpPr>
          <p:nvPr>
            <p:ph type="sldNum" sz="quarter" idx="26"/>
          </p:nvPr>
        </p:nvSpPr>
        <p:spPr/>
        <p:txBody>
          <a:bodyPr/>
          <a:lstStyle/>
          <a:p>
            <a:fld id="{23AA811B-2EBD-4900-905E-5BE206449611}" type="slidenum">
              <a:rPr lang="en-GB" smtClean="0"/>
              <a:pPr/>
              <a:t>‹N›</a:t>
            </a:fld>
            <a:endParaRPr lang="en-GB" dirty="0"/>
          </a:p>
        </p:txBody>
      </p:sp>
    </p:spTree>
    <p:extLst>
      <p:ext uri="{BB962C8B-B14F-4D97-AF65-F5344CB8AC3E}">
        <p14:creationId xmlns:p14="http://schemas.microsoft.com/office/powerpoint/2010/main" val="2304521310"/>
      </p:ext>
    </p:extLst>
  </p:cSld>
  <p:clrMapOvr>
    <a:masterClrMapping/>
  </p:clrMapOvr>
  <p:extLst>
    <p:ext uri="{DCECCB84-F9BA-43D5-87BE-67443E8EF086}">
      <p15:sldGuideLst xmlns:p15="http://schemas.microsoft.com/office/powerpoint/2012/main">
        <p15:guide id="1" orient="horz" pos="1991">
          <p15:clr>
            <a:srgbClr val="FBAE40"/>
          </p15:clr>
        </p15:guide>
        <p15:guide id="2" orient="horz" pos="2215">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IDEBAR Pomegranate">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305BCBE0-A72F-44F9-B907-61C45B8CE45F}"/>
              </a:ext>
            </a:extLst>
          </p:cNvPr>
          <p:cNvSpPr>
            <a:spLocks noGrp="1"/>
          </p:cNvSpPr>
          <p:nvPr>
            <p:ph type="dt" sz="half" idx="24"/>
          </p:nvPr>
        </p:nvSpPr>
        <p:spPr/>
        <p:txBody>
          <a:bodyPr/>
          <a:lstStyle/>
          <a:p>
            <a:fld id="{B58E66FC-6742-47DA-810F-1FC5131D3413}" type="datetime4">
              <a:rPr lang="en-GB" smtClean="0"/>
              <a:t>01 July 2025</a:t>
            </a:fld>
            <a:endParaRPr lang="en-GB" dirty="0"/>
          </a:p>
        </p:txBody>
      </p:sp>
      <p:sp>
        <p:nvSpPr>
          <p:cNvPr id="19" name="Background">
            <a:extLst>
              <a:ext uri="{FF2B5EF4-FFF2-40B4-BE49-F238E27FC236}">
                <a16:creationId xmlns:a16="http://schemas.microsoft.com/office/drawing/2014/main" id="{7084BBB7-2084-4752-B455-CD607B1E374B}"/>
              </a:ext>
            </a:extLst>
          </p:cNvPr>
          <p:cNvSpPr/>
          <p:nvPr userDrawn="1"/>
        </p:nvSpPr>
        <p:spPr>
          <a:xfrm>
            <a:off x="0" y="0"/>
            <a:ext cx="12193200" cy="68616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err="1"/>
          </a:p>
        </p:txBody>
      </p:sp>
      <p:sp>
        <p:nvSpPr>
          <p:cNvPr id="21" name="Freeform: Shape 20">
            <a:extLst>
              <a:ext uri="{FF2B5EF4-FFF2-40B4-BE49-F238E27FC236}">
                <a16:creationId xmlns:a16="http://schemas.microsoft.com/office/drawing/2014/main" id="{783B00A4-20D6-495F-906F-445B9363312B}"/>
              </a:ext>
            </a:extLst>
          </p:cNvPr>
          <p:cNvSpPr/>
          <p:nvPr userDrawn="1"/>
        </p:nvSpPr>
        <p:spPr bwMode="white">
          <a:xfrm>
            <a:off x="3015750" y="0"/>
            <a:ext cx="9176249" cy="6858000"/>
          </a:xfrm>
          <a:custGeom>
            <a:avLst/>
            <a:gdLst>
              <a:gd name="connsiteX0" fmla="*/ 2 w 9007473"/>
              <a:gd name="connsiteY0" fmla="*/ 1865314 h 6858000"/>
              <a:gd name="connsiteX1" fmla="*/ 2 w 9007473"/>
              <a:gd name="connsiteY1" fmla="*/ 2093913 h 6858000"/>
              <a:gd name="connsiteX2" fmla="*/ 179926 w 9007473"/>
              <a:gd name="connsiteY2" fmla="*/ 1979614 h 6858000"/>
              <a:gd name="connsiteX3" fmla="*/ 0 w 9007473"/>
              <a:gd name="connsiteY3" fmla="*/ 0 h 6858000"/>
              <a:gd name="connsiteX4" fmla="*/ 9007473 w 9007473"/>
              <a:gd name="connsiteY4" fmla="*/ 0 h 6858000"/>
              <a:gd name="connsiteX5" fmla="*/ 9007473 w 9007473"/>
              <a:gd name="connsiteY5" fmla="*/ 6858000 h 6858000"/>
              <a:gd name="connsiteX6" fmla="*/ 0 w 90074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07473" h="6858000">
                <a:moveTo>
                  <a:pt x="2" y="1865314"/>
                </a:moveTo>
                <a:lnTo>
                  <a:pt x="2" y="2093913"/>
                </a:lnTo>
                <a:lnTo>
                  <a:pt x="179926" y="1979614"/>
                </a:lnTo>
                <a:close/>
                <a:moveTo>
                  <a:pt x="0" y="0"/>
                </a:moveTo>
                <a:lnTo>
                  <a:pt x="9007473" y="0"/>
                </a:lnTo>
                <a:lnTo>
                  <a:pt x="900747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p>
        </p:txBody>
      </p:sp>
      <p:sp>
        <p:nvSpPr>
          <p:cNvPr id="23" name="Logo">
            <a:extLst>
              <a:ext uri="{FF2B5EF4-FFF2-40B4-BE49-F238E27FC236}">
                <a16:creationId xmlns:a16="http://schemas.microsoft.com/office/drawing/2014/main" id="{E4355A66-8151-441E-ACDA-BF23348F00F5}"/>
              </a:ext>
            </a:extLst>
          </p:cNvPr>
          <p:cNvSpPr>
            <a:spLocks noChangeArrowheads="1"/>
          </p:cNvSpPr>
          <p:nvPr userDrawn="1"/>
        </p:nvSpPr>
        <p:spPr bwMode="auto">
          <a:xfrm>
            <a:off x="11157045" y="491598"/>
            <a:ext cx="493617" cy="102665"/>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
        <p:nvSpPr>
          <p:cNvPr id="4" name="Title 3">
            <a:extLst>
              <a:ext uri="{FF2B5EF4-FFF2-40B4-BE49-F238E27FC236}">
                <a16:creationId xmlns:a16="http://schemas.microsoft.com/office/drawing/2014/main" id="{5DDF5836-A53C-4F9D-8208-19EFA158B21C}"/>
              </a:ext>
            </a:extLst>
          </p:cNvPr>
          <p:cNvSpPr>
            <a:spLocks noGrp="1"/>
          </p:cNvSpPr>
          <p:nvPr>
            <p:ph type="title" hasCustomPrompt="1"/>
          </p:nvPr>
        </p:nvSpPr>
        <p:spPr bwMode="white">
          <a:xfrm>
            <a:off x="540000" y="1350000"/>
            <a:ext cx="2210400" cy="1620000"/>
          </a:xfrm>
        </p:spPr>
        <p:txBody>
          <a:bodyPr/>
          <a:lstStyle>
            <a:lvl1pPr>
              <a:defRPr sz="2200">
                <a:solidFill>
                  <a:schemeClr val="bg1"/>
                </a:solidFill>
              </a:defRPr>
            </a:lvl1pPr>
          </a:lstStyle>
          <a:p>
            <a:r>
              <a:rPr lang="en-GB" dirty="0"/>
              <a:t>Click to add title</a:t>
            </a:r>
          </a:p>
        </p:txBody>
      </p:sp>
      <p:sp>
        <p:nvSpPr>
          <p:cNvPr id="6" name="Text Placeholder 5">
            <a:extLst>
              <a:ext uri="{FF2B5EF4-FFF2-40B4-BE49-F238E27FC236}">
                <a16:creationId xmlns:a16="http://schemas.microsoft.com/office/drawing/2014/main" id="{95BBD86D-97AD-430E-9A57-01ADDD608E45}"/>
              </a:ext>
            </a:extLst>
          </p:cNvPr>
          <p:cNvSpPr>
            <a:spLocks noGrp="1"/>
          </p:cNvSpPr>
          <p:nvPr>
            <p:ph type="body" sz="quarter" idx="21" hasCustomPrompt="1"/>
          </p:nvPr>
        </p:nvSpPr>
        <p:spPr>
          <a:xfrm>
            <a:off x="540000" y="3060000"/>
            <a:ext cx="2210400" cy="32544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22" name="Subtitle Eyebrow">
            <a:extLst>
              <a:ext uri="{FF2B5EF4-FFF2-40B4-BE49-F238E27FC236}">
                <a16:creationId xmlns:a16="http://schemas.microsoft.com/office/drawing/2014/main" id="{73F544EF-7F8D-4C5B-9DAD-E103EDE1988A}"/>
              </a:ext>
            </a:extLst>
          </p:cNvPr>
          <p:cNvSpPr>
            <a:spLocks noGrp="1"/>
          </p:cNvSpPr>
          <p:nvPr>
            <p:ph type="subTitle" idx="33" hasCustomPrompt="1"/>
          </p:nvPr>
        </p:nvSpPr>
        <p:spPr>
          <a:xfrm>
            <a:off x="539999" y="481818"/>
            <a:ext cx="2210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bg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12" name="Footer Placeholder 11">
            <a:extLst>
              <a:ext uri="{FF2B5EF4-FFF2-40B4-BE49-F238E27FC236}">
                <a16:creationId xmlns:a16="http://schemas.microsoft.com/office/drawing/2014/main" id="{335DA131-1B1A-4190-8E80-D3E5E3F6A578}"/>
              </a:ext>
            </a:extLst>
          </p:cNvPr>
          <p:cNvSpPr>
            <a:spLocks noGrp="1"/>
          </p:cNvSpPr>
          <p:nvPr>
            <p:ph type="ftr" sz="quarter" idx="25"/>
          </p:nvPr>
        </p:nvSpPr>
        <p:spPr/>
        <p:txBody>
          <a:bodyPr/>
          <a:lstStyle/>
          <a:p>
            <a:endParaRPr lang="en-GB" dirty="0"/>
          </a:p>
        </p:txBody>
      </p:sp>
      <p:sp>
        <p:nvSpPr>
          <p:cNvPr id="18" name="Slide Number Placeholder 17">
            <a:extLst>
              <a:ext uri="{FF2B5EF4-FFF2-40B4-BE49-F238E27FC236}">
                <a16:creationId xmlns:a16="http://schemas.microsoft.com/office/drawing/2014/main" id="{F757291D-FDE8-4C50-A167-DF40C225CDDC}"/>
              </a:ext>
            </a:extLst>
          </p:cNvPr>
          <p:cNvSpPr>
            <a:spLocks noGrp="1"/>
          </p:cNvSpPr>
          <p:nvPr>
            <p:ph type="sldNum" sz="quarter" idx="26"/>
          </p:nvPr>
        </p:nvSpPr>
        <p:spPr/>
        <p:txBody>
          <a:bodyPr/>
          <a:lstStyle/>
          <a:p>
            <a:fld id="{23AA811B-2EBD-4900-905E-5BE206449611}" type="slidenum">
              <a:rPr lang="en-GB" smtClean="0"/>
              <a:pPr/>
              <a:t>‹N›</a:t>
            </a:fld>
            <a:endParaRPr lang="en-GB" dirty="0"/>
          </a:p>
        </p:txBody>
      </p:sp>
    </p:spTree>
    <p:extLst>
      <p:ext uri="{BB962C8B-B14F-4D97-AF65-F5344CB8AC3E}">
        <p14:creationId xmlns:p14="http://schemas.microsoft.com/office/powerpoint/2010/main" val="2804889938"/>
      </p:ext>
    </p:extLst>
  </p:cSld>
  <p:clrMapOvr>
    <a:masterClrMapping/>
  </p:clrMapOvr>
  <p:extLst>
    <p:ext uri="{DCECCB84-F9BA-43D5-87BE-67443E8EF086}">
      <p15:sldGuideLst xmlns:p15="http://schemas.microsoft.com/office/powerpoint/2012/main">
        <p15:guide id="1" orient="horz" pos="1991">
          <p15:clr>
            <a:srgbClr val="FBAE40"/>
          </p15:clr>
        </p15:guide>
        <p15:guide id="2" orient="horz" pos="2215">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IDEBAR White">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305BCBE0-A72F-44F9-B907-61C45B8CE45F}"/>
              </a:ext>
            </a:extLst>
          </p:cNvPr>
          <p:cNvSpPr>
            <a:spLocks noGrp="1"/>
          </p:cNvSpPr>
          <p:nvPr>
            <p:ph type="dt" sz="half" idx="24"/>
          </p:nvPr>
        </p:nvSpPr>
        <p:spPr/>
        <p:txBody>
          <a:bodyPr/>
          <a:lstStyle/>
          <a:p>
            <a:fld id="{6B75C54C-63FF-4521-913C-23AF0FD7A43A}" type="datetime4">
              <a:rPr lang="en-GB" smtClean="0"/>
              <a:t>01 July 2025</a:t>
            </a:fld>
            <a:endParaRPr lang="en-GB" dirty="0"/>
          </a:p>
        </p:txBody>
      </p:sp>
      <p:sp>
        <p:nvSpPr>
          <p:cNvPr id="4" name="Title 3">
            <a:extLst>
              <a:ext uri="{FF2B5EF4-FFF2-40B4-BE49-F238E27FC236}">
                <a16:creationId xmlns:a16="http://schemas.microsoft.com/office/drawing/2014/main" id="{5DDF5836-A53C-4F9D-8208-19EFA158B21C}"/>
              </a:ext>
            </a:extLst>
          </p:cNvPr>
          <p:cNvSpPr>
            <a:spLocks noGrp="1"/>
          </p:cNvSpPr>
          <p:nvPr>
            <p:ph type="title" hasCustomPrompt="1"/>
          </p:nvPr>
        </p:nvSpPr>
        <p:spPr bwMode="white">
          <a:xfrm>
            <a:off x="540000" y="1350000"/>
            <a:ext cx="2210400" cy="1620000"/>
          </a:xfrm>
        </p:spPr>
        <p:txBody>
          <a:bodyPr/>
          <a:lstStyle>
            <a:lvl1pPr>
              <a:defRPr sz="2200">
                <a:solidFill>
                  <a:schemeClr val="tx1"/>
                </a:solidFill>
              </a:defRPr>
            </a:lvl1pPr>
          </a:lstStyle>
          <a:p>
            <a:r>
              <a:rPr lang="en-GB" dirty="0"/>
              <a:t>Click to add title</a:t>
            </a:r>
          </a:p>
        </p:txBody>
      </p:sp>
      <p:sp>
        <p:nvSpPr>
          <p:cNvPr id="6" name="Text Placeholder 5">
            <a:extLst>
              <a:ext uri="{FF2B5EF4-FFF2-40B4-BE49-F238E27FC236}">
                <a16:creationId xmlns:a16="http://schemas.microsoft.com/office/drawing/2014/main" id="{95BBD86D-97AD-430E-9A57-01ADDD608E45}"/>
              </a:ext>
            </a:extLst>
          </p:cNvPr>
          <p:cNvSpPr>
            <a:spLocks noGrp="1"/>
          </p:cNvSpPr>
          <p:nvPr>
            <p:ph type="body" sz="quarter" idx="21" hasCustomPrompt="1"/>
          </p:nvPr>
        </p:nvSpPr>
        <p:spPr>
          <a:xfrm>
            <a:off x="540000" y="3060000"/>
            <a:ext cx="2210400" cy="32544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22" name="Subtitle Eyebrow">
            <a:extLst>
              <a:ext uri="{FF2B5EF4-FFF2-40B4-BE49-F238E27FC236}">
                <a16:creationId xmlns:a16="http://schemas.microsoft.com/office/drawing/2014/main" id="{73F544EF-7F8D-4C5B-9DAD-E103EDE1988A}"/>
              </a:ext>
            </a:extLst>
          </p:cNvPr>
          <p:cNvSpPr>
            <a:spLocks noGrp="1"/>
          </p:cNvSpPr>
          <p:nvPr>
            <p:ph type="subTitle" idx="33" hasCustomPrompt="1"/>
          </p:nvPr>
        </p:nvSpPr>
        <p:spPr>
          <a:xfrm>
            <a:off x="539999" y="481818"/>
            <a:ext cx="2210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accent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12" name="Footer Placeholder 11">
            <a:extLst>
              <a:ext uri="{FF2B5EF4-FFF2-40B4-BE49-F238E27FC236}">
                <a16:creationId xmlns:a16="http://schemas.microsoft.com/office/drawing/2014/main" id="{335DA131-1B1A-4190-8E80-D3E5E3F6A578}"/>
              </a:ext>
            </a:extLst>
          </p:cNvPr>
          <p:cNvSpPr>
            <a:spLocks noGrp="1"/>
          </p:cNvSpPr>
          <p:nvPr>
            <p:ph type="ftr" sz="quarter" idx="25"/>
          </p:nvPr>
        </p:nvSpPr>
        <p:spPr/>
        <p:txBody>
          <a:bodyPr/>
          <a:lstStyle/>
          <a:p>
            <a:endParaRPr lang="en-GB" dirty="0"/>
          </a:p>
        </p:txBody>
      </p:sp>
      <p:sp>
        <p:nvSpPr>
          <p:cNvPr id="18" name="Slide Number Placeholder 17">
            <a:extLst>
              <a:ext uri="{FF2B5EF4-FFF2-40B4-BE49-F238E27FC236}">
                <a16:creationId xmlns:a16="http://schemas.microsoft.com/office/drawing/2014/main" id="{F757291D-FDE8-4C50-A167-DF40C225CDDC}"/>
              </a:ext>
            </a:extLst>
          </p:cNvPr>
          <p:cNvSpPr>
            <a:spLocks noGrp="1"/>
          </p:cNvSpPr>
          <p:nvPr>
            <p:ph type="sldNum" sz="quarter" idx="26"/>
          </p:nvPr>
        </p:nvSpPr>
        <p:spPr/>
        <p:txBody>
          <a:bodyPr/>
          <a:lstStyle/>
          <a:p>
            <a:fld id="{23AA811B-2EBD-4900-905E-5BE206449611}" type="slidenum">
              <a:rPr lang="en-GB" smtClean="0"/>
              <a:pPr/>
              <a:t>‹N›</a:t>
            </a:fld>
            <a:endParaRPr lang="en-GB" dirty="0"/>
          </a:p>
        </p:txBody>
      </p:sp>
      <p:sp>
        <p:nvSpPr>
          <p:cNvPr id="9" name="Logo">
            <a:extLst>
              <a:ext uri="{FF2B5EF4-FFF2-40B4-BE49-F238E27FC236}">
                <a16:creationId xmlns:a16="http://schemas.microsoft.com/office/drawing/2014/main" id="{C4CEAEC9-C6E8-4603-9A68-2546ED101985}"/>
              </a:ext>
            </a:extLst>
          </p:cNvPr>
          <p:cNvSpPr>
            <a:spLocks noChangeArrowheads="1"/>
          </p:cNvSpPr>
          <p:nvPr userDrawn="1"/>
        </p:nvSpPr>
        <p:spPr bwMode="auto">
          <a:xfrm>
            <a:off x="11157045" y="491598"/>
            <a:ext cx="493617" cy="102665"/>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Tree>
    <p:extLst>
      <p:ext uri="{BB962C8B-B14F-4D97-AF65-F5344CB8AC3E}">
        <p14:creationId xmlns:p14="http://schemas.microsoft.com/office/powerpoint/2010/main" val="566858047"/>
      </p:ext>
    </p:extLst>
  </p:cSld>
  <p:clrMapOvr>
    <a:masterClrMapping/>
  </p:clrMapOvr>
  <p:extLst>
    <p:ext uri="{DCECCB84-F9BA-43D5-87BE-67443E8EF086}">
      <p15:sldGuideLst xmlns:p15="http://schemas.microsoft.com/office/powerpoint/2012/main">
        <p15:guide id="1" orient="horz" pos="1991">
          <p15:clr>
            <a:srgbClr val="FBAE40"/>
          </p15:clr>
        </p15:guide>
        <p15:guide id="2" orient="horz" pos="2215">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AGENDA Gradient">
    <p:bg>
      <p:bgPr>
        <a:solidFill>
          <a:schemeClr val="accent1"/>
        </a:solidFill>
        <a:effectLst/>
      </p:bgPr>
    </p:bg>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07DB56A5-150E-4300-8632-8145ED4FFE84}"/>
              </a:ext>
            </a:extLst>
          </p:cNvPr>
          <p:cNvSpPr>
            <a:spLocks noGrp="1"/>
          </p:cNvSpPr>
          <p:nvPr>
            <p:ph type="dt" sz="half" idx="14"/>
          </p:nvPr>
        </p:nvSpPr>
        <p:spPr/>
        <p:txBody>
          <a:bodyPr/>
          <a:lstStyle/>
          <a:p>
            <a:fld id="{F9206206-0C25-4421-845C-4DDB8D8985DF}" type="datetime4">
              <a:rPr lang="en-GB" smtClean="0"/>
              <a:t>01 July 2025</a:t>
            </a:fld>
            <a:endParaRPr lang="en-GB" dirty="0"/>
          </a:p>
        </p:txBody>
      </p:sp>
      <p:pic>
        <p:nvPicPr>
          <p:cNvPr id="8" name="Graphics">
            <a:extLst>
              <a:ext uri="{FF2B5EF4-FFF2-40B4-BE49-F238E27FC236}">
                <a16:creationId xmlns:a16="http://schemas.microsoft.com/office/drawing/2014/main" id="{982EFC19-DCF7-47B4-90B8-F8376BB241A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Freeform 1">
            <a:extLst>
              <a:ext uri="{FF2B5EF4-FFF2-40B4-BE49-F238E27FC236}">
                <a16:creationId xmlns:a16="http://schemas.microsoft.com/office/drawing/2014/main" id="{9727929E-A4E5-47D4-A218-62929DE13E46}"/>
              </a:ext>
            </a:extLst>
          </p:cNvPr>
          <p:cNvSpPr>
            <a:spLocks noChangeArrowheads="1"/>
          </p:cNvSpPr>
          <p:nvPr/>
        </p:nvSpPr>
        <p:spPr bwMode="white">
          <a:xfrm>
            <a:off x="539750" y="6062679"/>
            <a:ext cx="1221148" cy="253984"/>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tx1"/>
          </a:solidFill>
          <a:ln>
            <a:noFill/>
          </a:ln>
          <a:effectLst/>
        </p:spPr>
        <p:txBody>
          <a:bodyPr wrap="none" anchor="ctr"/>
          <a:lstStyle/>
          <a:p>
            <a:endParaRPr lang="en-GB" noProof="0" dirty="0"/>
          </a:p>
        </p:txBody>
      </p:sp>
      <p:sp>
        <p:nvSpPr>
          <p:cNvPr id="3" name="Title 2">
            <a:extLst>
              <a:ext uri="{FF2B5EF4-FFF2-40B4-BE49-F238E27FC236}">
                <a16:creationId xmlns:a16="http://schemas.microsoft.com/office/drawing/2014/main" id="{82B3B4A0-C375-41A6-AA76-9E9EE3A791C0}"/>
              </a:ext>
            </a:extLst>
          </p:cNvPr>
          <p:cNvSpPr>
            <a:spLocks noGrp="1"/>
          </p:cNvSpPr>
          <p:nvPr>
            <p:ph type="title" hasCustomPrompt="1"/>
          </p:nvPr>
        </p:nvSpPr>
        <p:spPr bwMode="white">
          <a:xfrm>
            <a:off x="540000" y="1980000"/>
            <a:ext cx="1702800" cy="504000"/>
          </a:xfrm>
        </p:spPr>
        <p:txBody>
          <a:bodyPr/>
          <a:lstStyle>
            <a:lvl1pPr>
              <a:lnSpc>
                <a:spcPct val="90000"/>
              </a:lnSpc>
              <a:defRPr sz="1400" b="1">
                <a:solidFill>
                  <a:schemeClr val="tx1"/>
                </a:solidFill>
              </a:defRPr>
            </a:lvl1pPr>
          </a:lstStyle>
          <a:p>
            <a:r>
              <a:rPr lang="en-GB" dirty="0"/>
              <a:t>Click to add text</a:t>
            </a:r>
          </a:p>
        </p:txBody>
      </p:sp>
      <p:sp>
        <p:nvSpPr>
          <p:cNvPr id="9" name="Content Placeholder 8">
            <a:extLst>
              <a:ext uri="{FF2B5EF4-FFF2-40B4-BE49-F238E27FC236}">
                <a16:creationId xmlns:a16="http://schemas.microsoft.com/office/drawing/2014/main" id="{0EC2EF40-5B92-4B3B-8CB2-8D3105B5FF63}"/>
              </a:ext>
            </a:extLst>
          </p:cNvPr>
          <p:cNvSpPr>
            <a:spLocks noGrp="1"/>
          </p:cNvSpPr>
          <p:nvPr>
            <p:ph sz="quarter" idx="34"/>
          </p:nvPr>
        </p:nvSpPr>
        <p:spPr>
          <a:xfrm>
            <a:off x="2422800" y="1980000"/>
            <a:ext cx="6407150" cy="4388400"/>
          </a:xfrm>
        </p:spPr>
        <p:txBody>
          <a:bodyPr/>
          <a:lstStyle>
            <a:lvl1pPr marL="0" indent="0">
              <a:lnSpc>
                <a:spcPct val="100000"/>
              </a:lnSpc>
              <a:spcBef>
                <a:spcPts val="0"/>
              </a:spcBef>
              <a:spcAft>
                <a:spcPts val="900"/>
              </a:spcAft>
              <a:buFont typeface="Arial" panose="020B0604020202020204" pitchFamily="34" charset="0"/>
              <a:buChar char="​"/>
              <a:defRPr lang="en-US" sz="2400" kern="1200" dirty="0" smtClean="0">
                <a:solidFill>
                  <a:schemeClr val="tx1"/>
                </a:solidFill>
                <a:latin typeface="+mj-lt"/>
                <a:ea typeface="+mn-ea"/>
                <a:cs typeface="+mn-cs"/>
              </a:defRPr>
            </a:lvl1pPr>
            <a:lvl2pPr marL="0" indent="0">
              <a:lnSpc>
                <a:spcPct val="100000"/>
              </a:lnSpc>
              <a:spcBef>
                <a:spcPts val="0"/>
              </a:spcBef>
              <a:spcAft>
                <a:spcPts val="900"/>
              </a:spcAft>
              <a:buFont typeface="Arial" panose="020B0604020202020204" pitchFamily="34" charset="0"/>
              <a:buChar char="​"/>
              <a:defRPr lang="en-US" sz="2400" kern="1200" dirty="0" smtClean="0">
                <a:solidFill>
                  <a:schemeClr val="tx1"/>
                </a:solidFill>
                <a:latin typeface="+mj-lt"/>
                <a:ea typeface="+mn-ea"/>
                <a:cs typeface="+mn-cs"/>
              </a:defRPr>
            </a:lvl2pPr>
            <a:lvl3pPr marL="0" indent="0">
              <a:lnSpc>
                <a:spcPct val="100000"/>
              </a:lnSpc>
              <a:spcBef>
                <a:spcPts val="0"/>
              </a:spcBef>
              <a:spcAft>
                <a:spcPts val="900"/>
              </a:spcAft>
              <a:buFont typeface="Arial" panose="020B0604020202020204" pitchFamily="34" charset="0"/>
              <a:buChar char="​"/>
              <a:defRPr lang="en-US" sz="2400" kern="1200" dirty="0" smtClean="0">
                <a:solidFill>
                  <a:schemeClr val="tx1"/>
                </a:solidFill>
                <a:latin typeface="+mj-lt"/>
                <a:ea typeface="+mn-ea"/>
                <a:cs typeface="+mn-cs"/>
              </a:defRPr>
            </a:lvl3pPr>
            <a:lvl4pPr marL="0" indent="0">
              <a:lnSpc>
                <a:spcPct val="100000"/>
              </a:lnSpc>
              <a:spcBef>
                <a:spcPts val="0"/>
              </a:spcBef>
              <a:spcAft>
                <a:spcPts val="900"/>
              </a:spcAft>
              <a:buFont typeface="Arial" panose="020B0604020202020204" pitchFamily="34" charset="0"/>
              <a:buChar char="​"/>
              <a:defRPr lang="en-US" sz="2400" kern="1200" dirty="0" smtClean="0">
                <a:solidFill>
                  <a:schemeClr val="tx1"/>
                </a:solidFill>
                <a:latin typeface="+mj-lt"/>
                <a:ea typeface="+mn-ea"/>
                <a:cs typeface="+mn-cs"/>
              </a:defRPr>
            </a:lvl4pPr>
            <a:lvl5pPr marL="0" indent="0">
              <a:lnSpc>
                <a:spcPct val="100000"/>
              </a:lnSpc>
              <a:spcBef>
                <a:spcPts val="0"/>
              </a:spcBef>
              <a:spcAft>
                <a:spcPts val="900"/>
              </a:spcAft>
              <a:buFont typeface="Arial" panose="020B0604020202020204" pitchFamily="34" charset="0"/>
              <a:buChar char="​"/>
              <a:defRPr lang="en-US" sz="2400" kern="1200" dirty="0">
                <a:solidFill>
                  <a:schemeClr val="tx1"/>
                </a:solidFill>
                <a:latin typeface="+mj-lt"/>
                <a:ea typeface="+mn-ea"/>
                <a:cs typeface="+mn-cs"/>
              </a:defRPr>
            </a:lvl5pPr>
            <a:lvl6pPr marL="0" indent="0">
              <a:lnSpc>
                <a:spcPct val="100000"/>
              </a:lnSpc>
              <a:spcBef>
                <a:spcPts val="0"/>
              </a:spcBef>
              <a:spcAft>
                <a:spcPts val="900"/>
              </a:spcAft>
              <a:buFont typeface="Arial" panose="020B0604020202020204" pitchFamily="34" charset="0"/>
              <a:buChar char="​"/>
              <a:defRPr lang="en-GB" sz="2400" kern="1200" noProof="0" dirty="0" smtClean="0">
                <a:solidFill>
                  <a:schemeClr val="tx1"/>
                </a:solidFill>
                <a:latin typeface="+mj-lt"/>
                <a:ea typeface="+mn-ea"/>
                <a:cs typeface="+mn-cs"/>
              </a:defRPr>
            </a:lvl6pPr>
            <a:lvl7pPr marL="0" indent="0">
              <a:lnSpc>
                <a:spcPct val="100000"/>
              </a:lnSpc>
              <a:spcBef>
                <a:spcPts val="0"/>
              </a:spcBef>
              <a:spcAft>
                <a:spcPts val="900"/>
              </a:spcAft>
              <a:buFont typeface="Arial" panose="020B0604020202020204" pitchFamily="34" charset="0"/>
              <a:buChar char="​"/>
              <a:defRPr lang="en-GB" sz="2400" kern="1200" noProof="0" dirty="0" smtClean="0">
                <a:solidFill>
                  <a:schemeClr val="tx1"/>
                </a:solidFill>
                <a:latin typeface="+mj-lt"/>
                <a:ea typeface="+mn-ea"/>
                <a:cs typeface="+mn-cs"/>
              </a:defRPr>
            </a:lvl7pPr>
            <a:lvl8pPr marL="0" indent="0">
              <a:lnSpc>
                <a:spcPct val="100000"/>
              </a:lnSpc>
              <a:spcBef>
                <a:spcPts val="0"/>
              </a:spcBef>
              <a:spcAft>
                <a:spcPts val="900"/>
              </a:spcAft>
              <a:buFont typeface="Arial" panose="020B0604020202020204" pitchFamily="34" charset="0"/>
              <a:buChar char="​"/>
              <a:defRPr lang="en-GB" sz="2400" kern="1200" noProof="0" dirty="0" smtClean="0">
                <a:solidFill>
                  <a:schemeClr val="tx1"/>
                </a:solidFill>
                <a:latin typeface="+mj-lt"/>
                <a:ea typeface="+mn-ea"/>
                <a:cs typeface="+mn-cs"/>
              </a:defRPr>
            </a:lvl8pPr>
            <a:lvl9pPr marL="0" indent="0">
              <a:lnSpc>
                <a:spcPct val="100000"/>
              </a:lnSpc>
              <a:spcBef>
                <a:spcPts val="0"/>
              </a:spcBef>
              <a:spcAft>
                <a:spcPts val="900"/>
              </a:spcAft>
              <a:buFont typeface="Arial" panose="020B0604020202020204" pitchFamily="34" charset="0"/>
              <a:buChar char="​"/>
              <a:defRPr lang="en-GB" sz="2400" kern="1200" noProof="0" dirty="0">
                <a:solidFill>
                  <a:schemeClr val="tx1"/>
                </a:solidFill>
                <a:latin typeface="+mj-lt"/>
                <a:ea typeface="+mn-ea"/>
                <a:cs typeface="+mn-cs"/>
              </a:defRPr>
            </a:lvl9pPr>
          </a:lstStyle>
          <a:p>
            <a:pPr lvl="0"/>
            <a:r>
              <a:rPr lang="en-US" noProof="0"/>
              <a:t>Click to edit Master text styles</a:t>
            </a:r>
          </a:p>
        </p:txBody>
      </p:sp>
      <p:sp>
        <p:nvSpPr>
          <p:cNvPr id="15" name="Subtitle Eyebrow">
            <a:extLst>
              <a:ext uri="{FF2B5EF4-FFF2-40B4-BE49-F238E27FC236}">
                <a16:creationId xmlns:a16="http://schemas.microsoft.com/office/drawing/2014/main" id="{A91DC13D-2EA4-4082-9151-CE0A741D485C}"/>
              </a:ext>
            </a:extLst>
          </p:cNvPr>
          <p:cNvSpPr>
            <a:spLocks noGrp="1"/>
          </p:cNvSpPr>
          <p:nvPr>
            <p:ph type="subTitle" idx="33" hasCustomPrompt="1"/>
          </p:nvPr>
        </p:nvSpPr>
        <p:spPr>
          <a:xfrm>
            <a:off x="539999" y="481818"/>
            <a:ext cx="2642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tx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4" name="Footer Placeholder 3">
            <a:extLst>
              <a:ext uri="{FF2B5EF4-FFF2-40B4-BE49-F238E27FC236}">
                <a16:creationId xmlns:a16="http://schemas.microsoft.com/office/drawing/2014/main" id="{288FB421-4548-4778-8045-D6942F6FAC48}"/>
              </a:ext>
            </a:extLst>
          </p:cNvPr>
          <p:cNvSpPr>
            <a:spLocks noGrp="1"/>
          </p:cNvSpPr>
          <p:nvPr>
            <p:ph type="ftr" sz="quarter" idx="15"/>
          </p:nvPr>
        </p:nvSpPr>
        <p:spPr/>
        <p:txBody>
          <a:bodyPr/>
          <a:lstStyle>
            <a:lvl1pPr>
              <a:defRPr>
                <a:solidFill>
                  <a:schemeClr val="tx1"/>
                </a:solidFill>
              </a:defRPr>
            </a:lvl1pPr>
          </a:lstStyle>
          <a:p>
            <a:endParaRPr lang="en-GB" dirty="0"/>
          </a:p>
        </p:txBody>
      </p:sp>
      <p:sp>
        <p:nvSpPr>
          <p:cNvPr id="5" name="Slide Number Placeholder 4">
            <a:extLst>
              <a:ext uri="{FF2B5EF4-FFF2-40B4-BE49-F238E27FC236}">
                <a16:creationId xmlns:a16="http://schemas.microsoft.com/office/drawing/2014/main" id="{ABE20134-5CED-4679-9343-9E8948FDBEE5}"/>
              </a:ext>
            </a:extLst>
          </p:cNvPr>
          <p:cNvSpPr>
            <a:spLocks noGrp="1"/>
          </p:cNvSpPr>
          <p:nvPr>
            <p:ph type="sldNum" sz="quarter" idx="16"/>
          </p:nvPr>
        </p:nvSpPr>
        <p:spPr/>
        <p:txBody>
          <a:bodyPr/>
          <a:lstStyle>
            <a:lvl1pPr>
              <a:defRPr>
                <a:solidFill>
                  <a:schemeClr val="tx1"/>
                </a:solidFill>
              </a:defRPr>
            </a:lvl1pPr>
          </a:lstStyle>
          <a:p>
            <a:fld id="{23AA811B-2EBD-4900-905E-5BE206449611}" type="slidenum">
              <a:rPr lang="en-GB" smtClean="0"/>
              <a:pPr/>
              <a:t>‹N›</a:t>
            </a:fld>
            <a:endParaRPr lang="en-GB" dirty="0"/>
          </a:p>
        </p:txBody>
      </p:sp>
    </p:spTree>
    <p:extLst>
      <p:ext uri="{BB962C8B-B14F-4D97-AF65-F5344CB8AC3E}">
        <p14:creationId xmlns:p14="http://schemas.microsoft.com/office/powerpoint/2010/main" val="2520312746"/>
      </p:ext>
    </p:extLst>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AGENDA White">
    <p:bg>
      <p:bgRef idx="1001">
        <a:schemeClr val="bg1"/>
      </p:bgRef>
    </p:bg>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E4824169-1D32-474F-95F5-C8446DFE01D4}"/>
              </a:ext>
            </a:extLst>
          </p:cNvPr>
          <p:cNvSpPr>
            <a:spLocks noGrp="1"/>
          </p:cNvSpPr>
          <p:nvPr>
            <p:ph type="dt" sz="half" idx="14"/>
          </p:nvPr>
        </p:nvSpPr>
        <p:spPr/>
        <p:txBody>
          <a:bodyPr/>
          <a:lstStyle/>
          <a:p>
            <a:fld id="{E2C5EDCC-F7CA-4D66-9C31-09EB558AC8B6}" type="datetime4">
              <a:rPr lang="en-GB" smtClean="0"/>
              <a:t>01 July 2025</a:t>
            </a:fld>
            <a:endParaRPr lang="en-GB" dirty="0"/>
          </a:p>
        </p:txBody>
      </p:sp>
      <p:sp>
        <p:nvSpPr>
          <p:cNvPr id="15" name="Background">
            <a:extLst>
              <a:ext uri="{FF2B5EF4-FFF2-40B4-BE49-F238E27FC236}">
                <a16:creationId xmlns:a16="http://schemas.microsoft.com/office/drawing/2014/main" id="{FA573E29-2D1C-47AA-B8F5-7BB92CEBBC4F}"/>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Freeform 1">
            <a:extLst>
              <a:ext uri="{FF2B5EF4-FFF2-40B4-BE49-F238E27FC236}">
                <a16:creationId xmlns:a16="http://schemas.microsoft.com/office/drawing/2014/main" id="{9727929E-A4E5-47D4-A218-62929DE13E46}"/>
              </a:ext>
            </a:extLst>
          </p:cNvPr>
          <p:cNvSpPr>
            <a:spLocks noChangeArrowheads="1"/>
          </p:cNvSpPr>
          <p:nvPr/>
        </p:nvSpPr>
        <p:spPr bwMode="auto">
          <a:xfrm>
            <a:off x="539750" y="6062679"/>
            <a:ext cx="1221148" cy="253984"/>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noProof="0" dirty="0"/>
          </a:p>
        </p:txBody>
      </p:sp>
      <p:sp>
        <p:nvSpPr>
          <p:cNvPr id="3" name="Title 2">
            <a:extLst>
              <a:ext uri="{FF2B5EF4-FFF2-40B4-BE49-F238E27FC236}">
                <a16:creationId xmlns:a16="http://schemas.microsoft.com/office/drawing/2014/main" id="{82B3B4A0-C375-41A6-AA76-9E9EE3A791C0}"/>
              </a:ext>
            </a:extLst>
          </p:cNvPr>
          <p:cNvSpPr>
            <a:spLocks noGrp="1"/>
          </p:cNvSpPr>
          <p:nvPr>
            <p:ph type="title" hasCustomPrompt="1"/>
          </p:nvPr>
        </p:nvSpPr>
        <p:spPr>
          <a:xfrm>
            <a:off x="540000" y="1980000"/>
            <a:ext cx="1702800" cy="504000"/>
          </a:xfrm>
        </p:spPr>
        <p:txBody>
          <a:bodyPr/>
          <a:lstStyle>
            <a:lvl1pPr>
              <a:lnSpc>
                <a:spcPct val="90000"/>
              </a:lnSpc>
              <a:defRPr sz="1400" b="1">
                <a:solidFill>
                  <a:schemeClr val="tx1"/>
                </a:solidFill>
              </a:defRPr>
            </a:lvl1pPr>
          </a:lstStyle>
          <a:p>
            <a:r>
              <a:rPr lang="en-GB" dirty="0"/>
              <a:t>Click to add text</a:t>
            </a:r>
          </a:p>
        </p:txBody>
      </p:sp>
      <p:sp>
        <p:nvSpPr>
          <p:cNvPr id="11" name="Content Placeholder 8">
            <a:extLst>
              <a:ext uri="{FF2B5EF4-FFF2-40B4-BE49-F238E27FC236}">
                <a16:creationId xmlns:a16="http://schemas.microsoft.com/office/drawing/2014/main" id="{E3C6FA8D-3822-4741-9711-2FC758AFD38D}"/>
              </a:ext>
            </a:extLst>
          </p:cNvPr>
          <p:cNvSpPr>
            <a:spLocks noGrp="1"/>
          </p:cNvSpPr>
          <p:nvPr>
            <p:ph sz="quarter" idx="34"/>
          </p:nvPr>
        </p:nvSpPr>
        <p:spPr>
          <a:xfrm>
            <a:off x="2422800" y="1980000"/>
            <a:ext cx="6407150" cy="4388400"/>
          </a:xfrm>
        </p:spPr>
        <p:txBody>
          <a:bodyPr/>
          <a:lstStyle>
            <a:lvl1pPr marL="0" indent="0">
              <a:lnSpc>
                <a:spcPct val="100000"/>
              </a:lnSpc>
              <a:spcBef>
                <a:spcPts val="0"/>
              </a:spcBef>
              <a:spcAft>
                <a:spcPts val="900"/>
              </a:spcAft>
              <a:buFont typeface="Arial" panose="020B0604020202020204" pitchFamily="34" charset="0"/>
              <a:buChar char="​"/>
              <a:defRPr lang="en-US" sz="2400" kern="1200" dirty="0" smtClean="0">
                <a:solidFill>
                  <a:schemeClr val="tx1"/>
                </a:solidFill>
                <a:latin typeface="+mj-lt"/>
                <a:ea typeface="+mn-ea"/>
                <a:cs typeface="+mn-cs"/>
              </a:defRPr>
            </a:lvl1pPr>
            <a:lvl2pPr marL="0" indent="0">
              <a:lnSpc>
                <a:spcPct val="100000"/>
              </a:lnSpc>
              <a:spcBef>
                <a:spcPts val="0"/>
              </a:spcBef>
              <a:spcAft>
                <a:spcPts val="900"/>
              </a:spcAft>
              <a:buFont typeface="Arial" panose="020B0604020202020204" pitchFamily="34" charset="0"/>
              <a:buChar char="​"/>
              <a:defRPr lang="en-US" sz="2400" kern="1200" dirty="0" smtClean="0">
                <a:solidFill>
                  <a:schemeClr val="tx1"/>
                </a:solidFill>
                <a:latin typeface="+mj-lt"/>
                <a:ea typeface="+mn-ea"/>
                <a:cs typeface="+mn-cs"/>
              </a:defRPr>
            </a:lvl2pPr>
            <a:lvl3pPr marL="0" indent="0">
              <a:lnSpc>
                <a:spcPct val="100000"/>
              </a:lnSpc>
              <a:spcBef>
                <a:spcPts val="0"/>
              </a:spcBef>
              <a:spcAft>
                <a:spcPts val="900"/>
              </a:spcAft>
              <a:buFont typeface="Arial" panose="020B0604020202020204" pitchFamily="34" charset="0"/>
              <a:buChar char="​"/>
              <a:defRPr lang="en-US" sz="2400" kern="1200" dirty="0" smtClean="0">
                <a:solidFill>
                  <a:schemeClr val="tx1"/>
                </a:solidFill>
                <a:latin typeface="+mj-lt"/>
                <a:ea typeface="+mn-ea"/>
                <a:cs typeface="+mn-cs"/>
              </a:defRPr>
            </a:lvl3pPr>
            <a:lvl4pPr marL="0" indent="0">
              <a:lnSpc>
                <a:spcPct val="100000"/>
              </a:lnSpc>
              <a:spcBef>
                <a:spcPts val="0"/>
              </a:spcBef>
              <a:spcAft>
                <a:spcPts val="900"/>
              </a:spcAft>
              <a:buFont typeface="Arial" panose="020B0604020202020204" pitchFamily="34" charset="0"/>
              <a:buChar char="​"/>
              <a:defRPr lang="en-US" sz="2400" kern="1200" dirty="0" smtClean="0">
                <a:solidFill>
                  <a:schemeClr val="tx1"/>
                </a:solidFill>
                <a:latin typeface="+mj-lt"/>
                <a:ea typeface="+mn-ea"/>
                <a:cs typeface="+mn-cs"/>
              </a:defRPr>
            </a:lvl4pPr>
            <a:lvl5pPr marL="0" indent="0">
              <a:lnSpc>
                <a:spcPct val="100000"/>
              </a:lnSpc>
              <a:spcBef>
                <a:spcPts val="0"/>
              </a:spcBef>
              <a:spcAft>
                <a:spcPts val="900"/>
              </a:spcAft>
              <a:buFont typeface="Arial" panose="020B0604020202020204" pitchFamily="34" charset="0"/>
              <a:buChar char="​"/>
              <a:defRPr lang="en-US" sz="2400" kern="1200" dirty="0">
                <a:solidFill>
                  <a:schemeClr val="tx1"/>
                </a:solidFill>
                <a:latin typeface="+mj-lt"/>
                <a:ea typeface="+mn-ea"/>
                <a:cs typeface="+mn-cs"/>
              </a:defRPr>
            </a:lvl5pPr>
            <a:lvl6pPr marL="0" indent="0">
              <a:lnSpc>
                <a:spcPct val="100000"/>
              </a:lnSpc>
              <a:spcBef>
                <a:spcPts val="0"/>
              </a:spcBef>
              <a:spcAft>
                <a:spcPts val="900"/>
              </a:spcAft>
              <a:buFont typeface="Arial" panose="020B0604020202020204" pitchFamily="34" charset="0"/>
              <a:buChar char="​"/>
              <a:defRPr lang="en-GB" sz="2400" kern="1200" noProof="0" dirty="0" smtClean="0">
                <a:solidFill>
                  <a:schemeClr val="tx1"/>
                </a:solidFill>
                <a:latin typeface="+mj-lt"/>
                <a:ea typeface="+mn-ea"/>
                <a:cs typeface="+mn-cs"/>
              </a:defRPr>
            </a:lvl6pPr>
            <a:lvl7pPr marL="0" indent="0">
              <a:lnSpc>
                <a:spcPct val="100000"/>
              </a:lnSpc>
              <a:spcBef>
                <a:spcPts val="0"/>
              </a:spcBef>
              <a:spcAft>
                <a:spcPts val="900"/>
              </a:spcAft>
              <a:buFont typeface="Arial" panose="020B0604020202020204" pitchFamily="34" charset="0"/>
              <a:buChar char="​"/>
              <a:defRPr lang="en-GB" sz="2400" kern="1200" noProof="0" dirty="0" smtClean="0">
                <a:solidFill>
                  <a:schemeClr val="tx1"/>
                </a:solidFill>
                <a:latin typeface="+mj-lt"/>
                <a:ea typeface="+mn-ea"/>
                <a:cs typeface="+mn-cs"/>
              </a:defRPr>
            </a:lvl7pPr>
            <a:lvl8pPr marL="0" indent="0">
              <a:lnSpc>
                <a:spcPct val="100000"/>
              </a:lnSpc>
              <a:spcBef>
                <a:spcPts val="0"/>
              </a:spcBef>
              <a:spcAft>
                <a:spcPts val="900"/>
              </a:spcAft>
              <a:buFont typeface="Arial" panose="020B0604020202020204" pitchFamily="34" charset="0"/>
              <a:buChar char="​"/>
              <a:defRPr lang="en-GB" sz="2400" kern="1200" noProof="0" dirty="0" smtClean="0">
                <a:solidFill>
                  <a:schemeClr val="tx1"/>
                </a:solidFill>
                <a:latin typeface="+mj-lt"/>
                <a:ea typeface="+mn-ea"/>
                <a:cs typeface="+mn-cs"/>
              </a:defRPr>
            </a:lvl8pPr>
            <a:lvl9pPr marL="0" indent="0">
              <a:lnSpc>
                <a:spcPct val="100000"/>
              </a:lnSpc>
              <a:spcBef>
                <a:spcPts val="0"/>
              </a:spcBef>
              <a:spcAft>
                <a:spcPts val="900"/>
              </a:spcAft>
              <a:buFont typeface="Arial" panose="020B0604020202020204" pitchFamily="34" charset="0"/>
              <a:buChar char="​"/>
              <a:defRPr lang="en-GB" sz="2400" kern="1200" noProof="0" dirty="0">
                <a:solidFill>
                  <a:schemeClr val="tx1"/>
                </a:solidFill>
                <a:latin typeface="+mj-lt"/>
                <a:ea typeface="+mn-ea"/>
                <a:cs typeface="+mn-cs"/>
              </a:defRPr>
            </a:lvl9pPr>
          </a:lstStyle>
          <a:p>
            <a:pPr lvl="0"/>
            <a:r>
              <a:rPr lang="en-US" noProof="0"/>
              <a:t>Click to edit Master text styles</a:t>
            </a:r>
          </a:p>
        </p:txBody>
      </p:sp>
      <p:sp>
        <p:nvSpPr>
          <p:cNvPr id="18" name="Subtitle Eyebrow">
            <a:extLst>
              <a:ext uri="{FF2B5EF4-FFF2-40B4-BE49-F238E27FC236}">
                <a16:creationId xmlns:a16="http://schemas.microsoft.com/office/drawing/2014/main" id="{FED1AE2F-9521-4E90-AF43-E8B699872DE2}"/>
              </a:ext>
            </a:extLst>
          </p:cNvPr>
          <p:cNvSpPr>
            <a:spLocks noGrp="1"/>
          </p:cNvSpPr>
          <p:nvPr>
            <p:ph type="subTitle" idx="33" hasCustomPrompt="1"/>
          </p:nvPr>
        </p:nvSpPr>
        <p:spPr>
          <a:xfrm>
            <a:off x="539999" y="481818"/>
            <a:ext cx="2642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accent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4" name="Footer Placeholder 3">
            <a:extLst>
              <a:ext uri="{FF2B5EF4-FFF2-40B4-BE49-F238E27FC236}">
                <a16:creationId xmlns:a16="http://schemas.microsoft.com/office/drawing/2014/main" id="{159DB59C-70EA-4906-9C41-1B5D30C6BDA6}"/>
              </a:ext>
            </a:extLst>
          </p:cNvPr>
          <p:cNvSpPr>
            <a:spLocks noGrp="1"/>
          </p:cNvSpPr>
          <p:nvPr>
            <p:ph type="ftr" sz="quarter" idx="15"/>
          </p:nvPr>
        </p:nvSpPr>
        <p:spPr/>
        <p:txBody>
          <a:bodyPr/>
          <a:lstStyle/>
          <a:p>
            <a:endParaRPr lang="en-GB" dirty="0"/>
          </a:p>
        </p:txBody>
      </p:sp>
      <p:sp>
        <p:nvSpPr>
          <p:cNvPr id="5" name="Slide Number Placeholder 4">
            <a:extLst>
              <a:ext uri="{FF2B5EF4-FFF2-40B4-BE49-F238E27FC236}">
                <a16:creationId xmlns:a16="http://schemas.microsoft.com/office/drawing/2014/main" id="{0F311B38-98EE-4CDD-B3BF-43844DBBA15F}"/>
              </a:ext>
            </a:extLst>
          </p:cNvPr>
          <p:cNvSpPr>
            <a:spLocks noGrp="1"/>
          </p:cNvSpPr>
          <p:nvPr>
            <p:ph type="sldNum" sz="quarter" idx="16"/>
          </p:nvPr>
        </p:nvSpPr>
        <p:spPr/>
        <p:txBody>
          <a:bodyPr/>
          <a:lstStyle/>
          <a:p>
            <a:fld id="{23AA811B-2EBD-4900-905E-5BE206449611}" type="slidenum">
              <a:rPr lang="en-GB" smtClean="0"/>
              <a:pPr/>
              <a:t>‹N›</a:t>
            </a:fld>
            <a:endParaRPr lang="en-GB" dirty="0"/>
          </a:p>
        </p:txBody>
      </p:sp>
    </p:spTree>
    <p:extLst>
      <p:ext uri="{BB962C8B-B14F-4D97-AF65-F5344CB8AC3E}">
        <p14:creationId xmlns:p14="http://schemas.microsoft.com/office/powerpoint/2010/main" val="812375962"/>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Gradient">
    <p:bg>
      <p:bgPr>
        <a:solidFill>
          <a:schemeClr val="accent1"/>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DA70F102-654C-47C7-A601-E29FF62A2D14}"/>
              </a:ext>
            </a:extLst>
          </p:cNvPr>
          <p:cNvSpPr>
            <a:spLocks noGrp="1"/>
          </p:cNvSpPr>
          <p:nvPr>
            <p:ph type="dt" sz="half" idx="19"/>
          </p:nvPr>
        </p:nvSpPr>
        <p:spPr/>
        <p:txBody>
          <a:bodyPr/>
          <a:lstStyle/>
          <a:p>
            <a:fld id="{A003CFAB-F85A-4C5B-BE62-82CECE3FCA27}" type="datetime4">
              <a:rPr lang="en-GB" smtClean="0"/>
              <a:t>01 July 2025</a:t>
            </a:fld>
            <a:endParaRPr lang="en-GB" dirty="0"/>
          </a:p>
        </p:txBody>
      </p:sp>
      <p:pic>
        <p:nvPicPr>
          <p:cNvPr id="8" name="Graphics">
            <a:extLst>
              <a:ext uri="{FF2B5EF4-FFF2-40B4-BE49-F238E27FC236}">
                <a16:creationId xmlns:a16="http://schemas.microsoft.com/office/drawing/2014/main" id="{905757DC-09E7-48DE-927F-7D4D73FB0E4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hasCustomPrompt="1"/>
          </p:nvPr>
        </p:nvSpPr>
        <p:spPr bwMode="white">
          <a:xfrm>
            <a:off x="2422800" y="1980000"/>
            <a:ext cx="6408000" cy="2073600"/>
          </a:xfrm>
        </p:spPr>
        <p:txBody>
          <a:bodyPr anchor="t" anchorCtr="0"/>
          <a:lstStyle>
            <a:lvl1pPr algn="l">
              <a:lnSpc>
                <a:spcPct val="90000"/>
              </a:lnSpc>
              <a:defRPr sz="7200">
                <a:solidFill>
                  <a:schemeClr val="tx1"/>
                </a:solidFill>
              </a:defRPr>
            </a:lvl1pPr>
          </a:lstStyle>
          <a:p>
            <a:r>
              <a:rPr lang="en-GB" noProof="0" dirty="0"/>
              <a:t>Click to add title</a:t>
            </a:r>
            <a:endParaRPr lang="en-GB" dirty="0"/>
          </a:p>
        </p:txBody>
      </p:sp>
      <p:sp>
        <p:nvSpPr>
          <p:cNvPr id="5" name="Text Placeholder 4">
            <a:extLst>
              <a:ext uri="{FF2B5EF4-FFF2-40B4-BE49-F238E27FC236}">
                <a16:creationId xmlns:a16="http://schemas.microsoft.com/office/drawing/2014/main" id="{E1F28C65-3092-4106-A8DF-27457D5E8693}"/>
              </a:ext>
            </a:extLst>
          </p:cNvPr>
          <p:cNvSpPr>
            <a:spLocks noGrp="1"/>
          </p:cNvSpPr>
          <p:nvPr>
            <p:ph type="body" sz="quarter" idx="18" hasCustomPrompt="1"/>
          </p:nvPr>
        </p:nvSpPr>
        <p:spPr bwMode="white">
          <a:xfrm>
            <a:off x="540000" y="1980000"/>
            <a:ext cx="1702800" cy="1036800"/>
          </a:xfrm>
        </p:spPr>
        <p:txBody>
          <a:bodyPr/>
          <a:lstStyle>
            <a:lvl1pPr marL="0" indent="0">
              <a:lnSpc>
                <a:spcPct val="90000"/>
              </a:lnSpc>
              <a:buNone/>
              <a:defRPr sz="7200">
                <a:latin typeface="+mj-lt"/>
              </a:defRPr>
            </a:lvl1pPr>
            <a:lvl2pPr marL="180000" indent="0">
              <a:buNone/>
              <a:defRPr sz="7200"/>
            </a:lvl2pPr>
          </a:lstStyle>
          <a:p>
            <a:pPr lvl="0"/>
            <a:r>
              <a:rPr lang="en-GB" dirty="0"/>
              <a:t>0</a:t>
            </a:r>
          </a:p>
        </p:txBody>
      </p:sp>
      <p:sp>
        <p:nvSpPr>
          <p:cNvPr id="6" name="Footer Placeholder 5">
            <a:extLst>
              <a:ext uri="{FF2B5EF4-FFF2-40B4-BE49-F238E27FC236}">
                <a16:creationId xmlns:a16="http://schemas.microsoft.com/office/drawing/2014/main" id="{800BC932-697C-4364-9A10-7835A1040E59}"/>
              </a:ext>
            </a:extLst>
          </p:cNvPr>
          <p:cNvSpPr>
            <a:spLocks noGrp="1"/>
          </p:cNvSpPr>
          <p:nvPr>
            <p:ph type="ftr" sz="quarter" idx="20"/>
          </p:nvPr>
        </p:nvSpPr>
        <p:spPr/>
        <p:txBody>
          <a:bodyPr/>
          <a:lstStyle>
            <a:lvl1pPr>
              <a:defRPr>
                <a:solidFill>
                  <a:schemeClr val="tx1"/>
                </a:solidFill>
              </a:defRPr>
            </a:lvl1pPr>
          </a:lstStyle>
          <a:p>
            <a:endParaRPr lang="en-GB" dirty="0"/>
          </a:p>
        </p:txBody>
      </p:sp>
      <p:sp>
        <p:nvSpPr>
          <p:cNvPr id="7" name="Slide Number Placeholder 6">
            <a:extLst>
              <a:ext uri="{FF2B5EF4-FFF2-40B4-BE49-F238E27FC236}">
                <a16:creationId xmlns:a16="http://schemas.microsoft.com/office/drawing/2014/main" id="{C0E87339-F771-404B-8875-6580BBB83288}"/>
              </a:ext>
            </a:extLst>
          </p:cNvPr>
          <p:cNvSpPr>
            <a:spLocks noGrp="1"/>
          </p:cNvSpPr>
          <p:nvPr>
            <p:ph type="sldNum" sz="quarter" idx="21"/>
          </p:nvPr>
        </p:nvSpPr>
        <p:spPr/>
        <p:txBody>
          <a:bodyPr/>
          <a:lstStyle>
            <a:lvl1pPr>
              <a:defRPr>
                <a:solidFill>
                  <a:schemeClr val="tx1"/>
                </a:solidFill>
              </a:defRPr>
            </a:lvl1pPr>
          </a:lstStyle>
          <a:p>
            <a:fld id="{23AA811B-2EBD-4900-905E-5BE206449611}" type="slidenum">
              <a:rPr lang="en-GB" smtClean="0"/>
              <a:pPr/>
              <a:t>‹N›</a:t>
            </a:fld>
            <a:endParaRPr lang="en-GB" dirty="0"/>
          </a:p>
        </p:txBody>
      </p:sp>
    </p:spTree>
    <p:extLst>
      <p:ext uri="{BB962C8B-B14F-4D97-AF65-F5344CB8AC3E}">
        <p14:creationId xmlns:p14="http://schemas.microsoft.com/office/powerpoint/2010/main" val="1867798190"/>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Medium Box Option">
    <p:spTree>
      <p:nvGrpSpPr>
        <p:cNvPr id="1" name=""/>
        <p:cNvGrpSpPr/>
        <p:nvPr/>
      </p:nvGrpSpPr>
      <p:grpSpPr>
        <a:xfrm>
          <a:off x="0" y="0"/>
          <a:ext cx="0" cy="0"/>
          <a:chOff x="0" y="0"/>
          <a:chExt cx="0" cy="0"/>
        </a:xfrm>
      </p:grpSpPr>
      <p:sp>
        <p:nvSpPr>
          <p:cNvPr id="13" name="Footer Placeholder 7" hidden="1">
            <a:extLst>
              <a:ext uri="{FF2B5EF4-FFF2-40B4-BE49-F238E27FC236}">
                <a16:creationId xmlns:a16="http://schemas.microsoft.com/office/drawing/2014/main" id="{F9E6EAE7-05BD-4710-B2F1-AA7C9501E252}"/>
              </a:ext>
            </a:extLst>
          </p:cNvPr>
          <p:cNvSpPr>
            <a:spLocks noGrp="1"/>
          </p:cNvSpPr>
          <p:nvPr>
            <p:ph type="ftr" sz="quarter" idx="3"/>
          </p:nvPr>
        </p:nvSpPr>
        <p:spPr bwMode="white">
          <a:xfrm>
            <a:off x="12193200" y="6858000"/>
            <a:ext cx="0" cy="0"/>
          </a:xfrm>
          <a:prstGeom prst="rect">
            <a:avLst/>
          </a:prstGeom>
        </p:spPr>
        <p:txBody>
          <a:bodyPr vert="horz" lIns="0" tIns="0" rIns="0" bIns="0" rtlCol="0" anchor="t" anchorCtr="0"/>
          <a:lstStyle>
            <a:lvl1pPr algn="l">
              <a:defRPr sz="100">
                <a:noFill/>
              </a:defRPr>
            </a:lvl1pPr>
          </a:lstStyle>
          <a:p>
            <a:endParaRPr lang="en-GB" dirty="0"/>
          </a:p>
        </p:txBody>
      </p:sp>
      <p:sp>
        <p:nvSpPr>
          <p:cNvPr id="15" name="Slide Number Placeholder 10" hidden="1">
            <a:extLst>
              <a:ext uri="{FF2B5EF4-FFF2-40B4-BE49-F238E27FC236}">
                <a16:creationId xmlns:a16="http://schemas.microsoft.com/office/drawing/2014/main" id="{F74147FC-947A-4690-8704-DAA1282EE004}"/>
              </a:ext>
            </a:extLst>
          </p:cNvPr>
          <p:cNvSpPr txBox="1">
            <a:spLocks/>
          </p:cNvSpPr>
          <p:nvPr userDrawn="1"/>
        </p:nvSpPr>
        <p:spPr>
          <a:xfrm>
            <a:off x="12193200" y="6858000"/>
            <a:ext cx="0" cy="0"/>
          </a:xfrm>
          <a:prstGeom prst="rect">
            <a:avLst/>
          </a:prstGeom>
        </p:spPr>
        <p:txBody>
          <a:bodyPr vert="horz" lIns="0" tIns="0" rIns="0" bIns="0" rtlCol="0" anchor="t" anchorCtr="0"/>
          <a:lstStyle>
            <a:defPPr>
              <a:defRPr lang="en-US"/>
            </a:defPPr>
            <a:lvl1pPr marL="0" algn="l" defTabSz="914400" rtl="0" eaLnBrk="1" latinLnBrk="0" hangingPunct="1">
              <a:defRPr sz="100" kern="1200">
                <a:no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AA811B-2EBD-4900-905E-5BE206449611}" type="slidenum">
              <a:rPr lang="en-GB" smtClean="0"/>
              <a:pPr/>
              <a:t>‹N›</a:t>
            </a:fld>
            <a:endParaRPr lang="en-GB" dirty="0"/>
          </a:p>
        </p:txBody>
      </p:sp>
      <p:pic>
        <p:nvPicPr>
          <p:cNvPr id="7" name="Graphics">
            <a:extLst>
              <a:ext uri="{FF2B5EF4-FFF2-40B4-BE49-F238E27FC236}">
                <a16:creationId xmlns:a16="http://schemas.microsoft.com/office/drawing/2014/main" id="{8EA39949-CB15-4518-A3C1-134F05399AA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7D76BAD8-4A04-4562-A908-5C01BD6D9ACB}"/>
              </a:ext>
            </a:extLst>
          </p:cNvPr>
          <p:cNvSpPr/>
          <p:nvPr userDrawn="1"/>
        </p:nvSpPr>
        <p:spPr>
          <a:xfrm>
            <a:off x="539998" y="540000"/>
            <a:ext cx="5468400" cy="576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Logo">
            <a:extLst>
              <a:ext uri="{FF2B5EF4-FFF2-40B4-BE49-F238E27FC236}">
                <a16:creationId xmlns:a16="http://schemas.microsoft.com/office/drawing/2014/main" id="{BACEDC41-79C2-4ADA-B739-01C59B4CABDE}"/>
              </a:ext>
            </a:extLst>
          </p:cNvPr>
          <p:cNvSpPr>
            <a:spLocks noChangeArrowheads="1"/>
          </p:cNvSpPr>
          <p:nvPr userDrawn="1"/>
        </p:nvSpPr>
        <p:spPr bwMode="white">
          <a:xfrm>
            <a:off x="10048010" y="3221010"/>
            <a:ext cx="1670252" cy="347393"/>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bg1"/>
          </a:solidFill>
          <a:ln>
            <a:noFill/>
          </a:ln>
          <a:effectLst/>
        </p:spPr>
        <p:txBody>
          <a:bodyPr wrap="none" anchor="ctr"/>
          <a:lstStyle/>
          <a:p>
            <a:endParaRPr lang="en-GB" dirty="0"/>
          </a:p>
        </p:txBody>
      </p:sp>
      <p:sp>
        <p:nvSpPr>
          <p:cNvPr id="9" name="Triangle 14">
            <a:extLst>
              <a:ext uri="{FF2B5EF4-FFF2-40B4-BE49-F238E27FC236}">
                <a16:creationId xmlns:a16="http://schemas.microsoft.com/office/drawing/2014/main" id="{CC85A10E-8271-4502-86CC-22674166B7FE}"/>
              </a:ext>
            </a:extLst>
          </p:cNvPr>
          <p:cNvSpPr/>
          <p:nvPr userDrawn="1"/>
        </p:nvSpPr>
        <p:spPr>
          <a:xfrm rot="16200000">
            <a:off x="11987738" y="3339037"/>
            <a:ext cx="228599" cy="1799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rial" panose="020B0604020202020204" pitchFamily="34" charset="0"/>
            </a:endParaRPr>
          </a:p>
        </p:txBody>
      </p:sp>
      <p:sp>
        <p:nvSpPr>
          <p:cNvPr id="18" name="Triangle 12">
            <a:extLst>
              <a:ext uri="{FF2B5EF4-FFF2-40B4-BE49-F238E27FC236}">
                <a16:creationId xmlns:a16="http://schemas.microsoft.com/office/drawing/2014/main" id="{FA752B54-A44D-497A-B004-44B8A0676096}"/>
              </a:ext>
            </a:extLst>
          </p:cNvPr>
          <p:cNvSpPr/>
          <p:nvPr userDrawn="1"/>
        </p:nvSpPr>
        <p:spPr>
          <a:xfrm rot="5400000">
            <a:off x="5982965" y="3339037"/>
            <a:ext cx="228599" cy="1799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rial" panose="020B0604020202020204" pitchFamily="34" charset="0"/>
            </a:endParaRPr>
          </a:p>
        </p:txBody>
      </p:sp>
      <p:sp>
        <p:nvSpPr>
          <p:cNvPr id="20" name="Rectangle 19">
            <a:extLst>
              <a:ext uri="{FF2B5EF4-FFF2-40B4-BE49-F238E27FC236}">
                <a16:creationId xmlns:a16="http://schemas.microsoft.com/office/drawing/2014/main" id="{3403585E-6DB7-4307-BDBF-3FBAB1B38DF4}"/>
              </a:ext>
            </a:extLst>
          </p:cNvPr>
          <p:cNvSpPr/>
          <p:nvPr userDrawn="1"/>
        </p:nvSpPr>
        <p:spPr>
          <a:xfrm>
            <a:off x="900000" y="5580000"/>
            <a:ext cx="1710000" cy="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p>
        </p:txBody>
      </p:sp>
      <p:sp>
        <p:nvSpPr>
          <p:cNvPr id="2" name="Title 1"/>
          <p:cNvSpPr>
            <a:spLocks noGrp="1"/>
          </p:cNvSpPr>
          <p:nvPr>
            <p:ph type="ctrTitle" hasCustomPrompt="1"/>
          </p:nvPr>
        </p:nvSpPr>
        <p:spPr>
          <a:xfrm>
            <a:off x="900000" y="1979998"/>
            <a:ext cx="4742414" cy="2232000"/>
          </a:xfrm>
        </p:spPr>
        <p:txBody>
          <a:bodyPr anchor="t" anchorCtr="0"/>
          <a:lstStyle>
            <a:lvl1pPr algn="l">
              <a:lnSpc>
                <a:spcPct val="80000"/>
              </a:lnSpc>
              <a:defRPr sz="6000">
                <a:solidFill>
                  <a:schemeClr val="tx1"/>
                </a:solidFill>
              </a:defRPr>
            </a:lvl1pPr>
          </a:lstStyle>
          <a:p>
            <a:r>
              <a:rPr lang="en-GB" dirty="0"/>
              <a:t>Click to add title</a:t>
            </a:r>
          </a:p>
        </p:txBody>
      </p:sp>
      <p:sp>
        <p:nvSpPr>
          <p:cNvPr id="3" name="Subtitle 2"/>
          <p:cNvSpPr>
            <a:spLocks noGrp="1"/>
          </p:cNvSpPr>
          <p:nvPr>
            <p:ph type="subTitle" idx="1" hasCustomPrompt="1"/>
          </p:nvPr>
        </p:nvSpPr>
        <p:spPr>
          <a:xfrm>
            <a:off x="900000" y="4320000"/>
            <a:ext cx="4742414" cy="910800"/>
          </a:xfrm>
        </p:spPr>
        <p:txBody>
          <a:bodyPr/>
          <a:lstStyle>
            <a:lvl1pPr marL="0" indent="0" algn="l">
              <a:spcBef>
                <a:spcPts val="0"/>
              </a:spcBef>
              <a:buFont typeface="Arial" panose="020B0604020202020204" pitchFamily="34" charset="0"/>
              <a:buChar char="​"/>
              <a:defRPr sz="1200" b="0">
                <a:solidFill>
                  <a:schemeClr val="tx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subtitle</a:t>
            </a:r>
          </a:p>
        </p:txBody>
      </p:sp>
      <p:sp>
        <p:nvSpPr>
          <p:cNvPr id="17" name="Date Placeholder 1">
            <a:extLst>
              <a:ext uri="{FF2B5EF4-FFF2-40B4-BE49-F238E27FC236}">
                <a16:creationId xmlns:a16="http://schemas.microsoft.com/office/drawing/2014/main" id="{6D60C9B8-54EB-4CAF-B33B-5CBD629B423C}"/>
              </a:ext>
            </a:extLst>
          </p:cNvPr>
          <p:cNvSpPr>
            <a:spLocks noGrp="1"/>
          </p:cNvSpPr>
          <p:nvPr>
            <p:ph type="dt" sz="half" idx="2"/>
          </p:nvPr>
        </p:nvSpPr>
        <p:spPr>
          <a:xfrm>
            <a:off x="900000" y="882000"/>
            <a:ext cx="4742414" cy="216000"/>
          </a:xfrm>
          <a:prstGeom prst="rect">
            <a:avLst/>
          </a:prstGeom>
        </p:spPr>
        <p:txBody>
          <a:bodyPr vert="horz" lIns="0" tIns="0" rIns="0" bIns="0" rtlCol="0" anchor="t" anchorCtr="0"/>
          <a:lstStyle>
            <a:lvl1pPr algn="l">
              <a:defRPr sz="1200">
                <a:solidFill>
                  <a:schemeClr val="tx1"/>
                </a:solidFill>
              </a:defRPr>
            </a:lvl1pPr>
          </a:lstStyle>
          <a:p>
            <a:fld id="{D7AABDE2-F9CE-4E3E-86E7-3B628BC80614}" type="datetime4">
              <a:rPr lang="en-GB" smtClean="0"/>
              <a:t>01 July 2025</a:t>
            </a:fld>
            <a:endParaRPr lang="en-GB" dirty="0"/>
          </a:p>
        </p:txBody>
      </p:sp>
      <p:sp>
        <p:nvSpPr>
          <p:cNvPr id="21" name="TextBox 20">
            <a:extLst>
              <a:ext uri="{FF2B5EF4-FFF2-40B4-BE49-F238E27FC236}">
                <a16:creationId xmlns:a16="http://schemas.microsoft.com/office/drawing/2014/main" id="{3663B69E-3CB3-4BE8-8995-1DCD290DC51E}"/>
              </a:ext>
            </a:extLst>
          </p:cNvPr>
          <p:cNvSpPr txBox="1"/>
          <p:nvPr userDrawn="1"/>
        </p:nvSpPr>
        <p:spPr>
          <a:xfrm>
            <a:off x="899999" y="5760000"/>
            <a:ext cx="5105514" cy="200055"/>
          </a:xfrm>
          <a:prstGeom prst="rect">
            <a:avLst/>
          </a:prstGeom>
          <a:noFill/>
        </p:spPr>
        <p:txBody>
          <a:bodyPr wrap="square" lIns="0" tIns="0" rIns="0" bIns="0" rtlCol="0">
            <a:spAutoFit/>
          </a:bodyPr>
          <a:lstStyle/>
          <a:p>
            <a:pPr algn="l"/>
            <a:r>
              <a:rPr lang="en-GB" sz="1300" dirty="0">
                <a:solidFill>
                  <a:schemeClr val="tx1"/>
                </a:solidFill>
                <a:latin typeface="+mj-lt"/>
              </a:rPr>
              <a:t>Living Consumer Intelligence</a:t>
            </a:r>
            <a:r>
              <a:rPr lang="en-GB" sz="1300" dirty="0">
                <a:solidFill>
                  <a:schemeClr val="tx1"/>
                </a:solidFill>
                <a:latin typeface="+mn-lt"/>
              </a:rPr>
              <a:t> | </a:t>
            </a:r>
            <a:r>
              <a:rPr lang="en-GB" sz="1300" dirty="0">
                <a:solidFill>
                  <a:schemeClr val="tx1"/>
                </a:solidFill>
                <a:latin typeface="+mj-lt"/>
              </a:rPr>
              <a:t>business.yougov.com</a:t>
            </a:r>
          </a:p>
        </p:txBody>
      </p:sp>
    </p:spTree>
    <p:extLst>
      <p:ext uri="{BB962C8B-B14F-4D97-AF65-F5344CB8AC3E}">
        <p14:creationId xmlns:p14="http://schemas.microsoft.com/office/powerpoint/2010/main" val="52109568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B DIVIDER Stone Gray">
    <p:bg>
      <p:bgPr>
        <a:solidFill>
          <a:schemeClr val="bg2"/>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B81B4AC6-5ACC-44D1-A463-B9D30C6FB0F8}"/>
              </a:ext>
            </a:extLst>
          </p:cNvPr>
          <p:cNvSpPr>
            <a:spLocks noGrp="1"/>
          </p:cNvSpPr>
          <p:nvPr>
            <p:ph type="dt" sz="half" idx="19"/>
          </p:nvPr>
        </p:nvSpPr>
        <p:spPr/>
        <p:txBody>
          <a:bodyPr/>
          <a:lstStyle/>
          <a:p>
            <a:fld id="{518CBD49-5639-453F-9AE7-845856AEC6AE}" type="datetime4">
              <a:rPr lang="en-GB" smtClean="0"/>
              <a:t>01 July 2025</a:t>
            </a:fld>
            <a:endParaRPr lang="en-GB" dirty="0"/>
          </a:p>
        </p:txBody>
      </p:sp>
      <p:sp>
        <p:nvSpPr>
          <p:cNvPr id="14" name="Background">
            <a:extLst>
              <a:ext uri="{FF2B5EF4-FFF2-40B4-BE49-F238E27FC236}">
                <a16:creationId xmlns:a16="http://schemas.microsoft.com/office/drawing/2014/main" id="{F9FEB2A6-2D59-4A4E-93FC-AA5346744BD3}"/>
              </a:ext>
            </a:extLst>
          </p:cNvPr>
          <p:cNvSpPr/>
          <p:nvPr userDrawn="1"/>
        </p:nvSpPr>
        <p:spPr>
          <a:xfrm>
            <a:off x="0" y="0"/>
            <a:ext cx="12193200" cy="686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err="1"/>
          </a:p>
        </p:txBody>
      </p:sp>
      <p:sp>
        <p:nvSpPr>
          <p:cNvPr id="10" name="Freeform 1">
            <a:extLst>
              <a:ext uri="{FF2B5EF4-FFF2-40B4-BE49-F238E27FC236}">
                <a16:creationId xmlns:a16="http://schemas.microsoft.com/office/drawing/2014/main" id="{85A140AF-9500-46B6-B1FC-4547A69D895F}"/>
              </a:ext>
            </a:extLst>
          </p:cNvPr>
          <p:cNvSpPr>
            <a:spLocks noChangeArrowheads="1"/>
          </p:cNvSpPr>
          <p:nvPr userDrawn="1"/>
        </p:nvSpPr>
        <p:spPr bwMode="auto">
          <a:xfrm>
            <a:off x="539750" y="6062679"/>
            <a:ext cx="1221148" cy="253984"/>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noProof="0" dirty="0"/>
          </a:p>
        </p:txBody>
      </p:sp>
      <p:sp>
        <p:nvSpPr>
          <p:cNvPr id="2" name="Title 1"/>
          <p:cNvSpPr>
            <a:spLocks noGrp="1"/>
          </p:cNvSpPr>
          <p:nvPr>
            <p:ph type="ctrTitle" hasCustomPrompt="1"/>
          </p:nvPr>
        </p:nvSpPr>
        <p:spPr>
          <a:xfrm>
            <a:off x="2422800" y="1980000"/>
            <a:ext cx="6408000" cy="2073600"/>
          </a:xfrm>
        </p:spPr>
        <p:txBody>
          <a:bodyPr anchor="t" anchorCtr="0"/>
          <a:lstStyle>
            <a:lvl1pPr algn="l">
              <a:lnSpc>
                <a:spcPct val="90000"/>
              </a:lnSpc>
              <a:defRPr sz="7200">
                <a:solidFill>
                  <a:schemeClr val="tx1"/>
                </a:solidFill>
              </a:defRPr>
            </a:lvl1pPr>
          </a:lstStyle>
          <a:p>
            <a:r>
              <a:rPr lang="en-GB" noProof="0" dirty="0"/>
              <a:t>Click to add title</a:t>
            </a:r>
            <a:endParaRPr lang="en-GB" dirty="0"/>
          </a:p>
        </p:txBody>
      </p:sp>
      <p:sp>
        <p:nvSpPr>
          <p:cNvPr id="5" name="Text Placeholder 4">
            <a:extLst>
              <a:ext uri="{FF2B5EF4-FFF2-40B4-BE49-F238E27FC236}">
                <a16:creationId xmlns:a16="http://schemas.microsoft.com/office/drawing/2014/main" id="{E1F28C65-3092-4106-A8DF-27457D5E8693}"/>
              </a:ext>
            </a:extLst>
          </p:cNvPr>
          <p:cNvSpPr>
            <a:spLocks noGrp="1"/>
          </p:cNvSpPr>
          <p:nvPr>
            <p:ph type="body" sz="quarter" idx="18" hasCustomPrompt="1"/>
          </p:nvPr>
        </p:nvSpPr>
        <p:spPr>
          <a:xfrm>
            <a:off x="540000" y="1980000"/>
            <a:ext cx="1702800" cy="1036800"/>
          </a:xfrm>
        </p:spPr>
        <p:txBody>
          <a:bodyPr/>
          <a:lstStyle>
            <a:lvl1pPr marL="0" indent="0">
              <a:lnSpc>
                <a:spcPct val="90000"/>
              </a:lnSpc>
              <a:buNone/>
              <a:defRPr sz="7200">
                <a:latin typeface="+mj-lt"/>
              </a:defRPr>
            </a:lvl1pPr>
            <a:lvl2pPr marL="180000" indent="0">
              <a:buNone/>
              <a:defRPr sz="7200"/>
            </a:lvl2pPr>
          </a:lstStyle>
          <a:p>
            <a:pPr lvl="0"/>
            <a:r>
              <a:rPr lang="en-GB" dirty="0"/>
              <a:t>0</a:t>
            </a:r>
          </a:p>
        </p:txBody>
      </p:sp>
      <p:sp>
        <p:nvSpPr>
          <p:cNvPr id="6" name="Footer Placeholder 5">
            <a:extLst>
              <a:ext uri="{FF2B5EF4-FFF2-40B4-BE49-F238E27FC236}">
                <a16:creationId xmlns:a16="http://schemas.microsoft.com/office/drawing/2014/main" id="{898B44C7-882C-434A-9364-39B7837F2108}"/>
              </a:ext>
            </a:extLst>
          </p:cNvPr>
          <p:cNvSpPr>
            <a:spLocks noGrp="1"/>
          </p:cNvSpPr>
          <p:nvPr>
            <p:ph type="ftr" sz="quarter" idx="20"/>
          </p:nvPr>
        </p:nvSpPr>
        <p:spPr/>
        <p:txBody>
          <a:bodyPr/>
          <a:lstStyle/>
          <a:p>
            <a:endParaRPr lang="en-GB" dirty="0"/>
          </a:p>
        </p:txBody>
      </p:sp>
      <p:sp>
        <p:nvSpPr>
          <p:cNvPr id="7" name="Slide Number Placeholder 6">
            <a:extLst>
              <a:ext uri="{FF2B5EF4-FFF2-40B4-BE49-F238E27FC236}">
                <a16:creationId xmlns:a16="http://schemas.microsoft.com/office/drawing/2014/main" id="{CDB6D1A0-FF55-45EA-80BB-EAB5A6BE8078}"/>
              </a:ext>
            </a:extLst>
          </p:cNvPr>
          <p:cNvSpPr>
            <a:spLocks noGrp="1"/>
          </p:cNvSpPr>
          <p:nvPr>
            <p:ph type="sldNum" sz="quarter" idx="21"/>
          </p:nvPr>
        </p:nvSpPr>
        <p:spPr/>
        <p:txBody>
          <a:bodyPr/>
          <a:lstStyle/>
          <a:p>
            <a:fld id="{23AA811B-2EBD-4900-905E-5BE206449611}" type="slidenum">
              <a:rPr lang="en-GB" smtClean="0"/>
              <a:pPr/>
              <a:t>‹N›</a:t>
            </a:fld>
            <a:endParaRPr lang="en-GB" dirty="0"/>
          </a:p>
        </p:txBody>
      </p:sp>
    </p:spTree>
    <p:extLst>
      <p:ext uri="{BB962C8B-B14F-4D97-AF65-F5344CB8AC3E}">
        <p14:creationId xmlns:p14="http://schemas.microsoft.com/office/powerpoint/2010/main" val="1109210951"/>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DIVIDER Grapefruit">
    <p:bg>
      <p:bgPr>
        <a:solidFill>
          <a:schemeClr val="accent1"/>
        </a:solidFill>
        <a:effectLst/>
      </p:bgPr>
    </p:bg>
    <p:spTree>
      <p:nvGrpSpPr>
        <p:cNvPr id="1" name=""/>
        <p:cNvGrpSpPr/>
        <p:nvPr/>
      </p:nvGrpSpPr>
      <p:grpSpPr>
        <a:xfrm>
          <a:off x="0" y="0"/>
          <a:ext cx="0" cy="0"/>
          <a:chOff x="0" y="0"/>
          <a:chExt cx="0" cy="0"/>
        </a:xfrm>
      </p:grpSpPr>
      <p:sp>
        <p:nvSpPr>
          <p:cNvPr id="15" name="Date Placeholder 3" hidden="1">
            <a:extLst>
              <a:ext uri="{FF2B5EF4-FFF2-40B4-BE49-F238E27FC236}">
                <a16:creationId xmlns:a16="http://schemas.microsoft.com/office/drawing/2014/main" id="{43492197-EFC0-4BDB-AC36-377EEFC8CA1E}"/>
              </a:ext>
            </a:extLst>
          </p:cNvPr>
          <p:cNvSpPr>
            <a:spLocks noGrp="1"/>
          </p:cNvSpPr>
          <p:nvPr>
            <p:ph type="dt" sz="half" idx="19"/>
          </p:nvPr>
        </p:nvSpPr>
        <p:spPr>
          <a:xfrm>
            <a:off x="12193200" y="6858000"/>
            <a:ext cx="0" cy="0"/>
          </a:xfrm>
        </p:spPr>
        <p:txBody>
          <a:bodyPr/>
          <a:lstStyle/>
          <a:p>
            <a:fld id="{562C318C-BC65-40DE-BEDE-537B5C7D6CD9}" type="datetime4">
              <a:rPr lang="en-GB" smtClean="0"/>
              <a:t>01 July 2025</a:t>
            </a:fld>
            <a:endParaRPr lang="en-GB" dirty="0"/>
          </a:p>
        </p:txBody>
      </p:sp>
      <p:sp>
        <p:nvSpPr>
          <p:cNvPr id="14" name="Background">
            <a:extLst>
              <a:ext uri="{FF2B5EF4-FFF2-40B4-BE49-F238E27FC236}">
                <a16:creationId xmlns:a16="http://schemas.microsoft.com/office/drawing/2014/main" id="{F9FEB2A6-2D59-4A4E-93FC-AA5346744BD3}"/>
              </a:ext>
            </a:extLst>
          </p:cNvPr>
          <p:cNvSpPr/>
          <p:nvPr userDrawn="1"/>
        </p:nvSpPr>
        <p:spPr>
          <a:xfrm>
            <a:off x="0" y="0"/>
            <a:ext cx="12193200" cy="686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err="1"/>
          </a:p>
        </p:txBody>
      </p:sp>
      <p:sp>
        <p:nvSpPr>
          <p:cNvPr id="2" name="Title 1"/>
          <p:cNvSpPr>
            <a:spLocks noGrp="1"/>
          </p:cNvSpPr>
          <p:nvPr>
            <p:ph type="ctrTitle" hasCustomPrompt="1"/>
          </p:nvPr>
        </p:nvSpPr>
        <p:spPr bwMode="white">
          <a:xfrm>
            <a:off x="2422800" y="1980000"/>
            <a:ext cx="6408000" cy="2073600"/>
          </a:xfrm>
        </p:spPr>
        <p:txBody>
          <a:bodyPr anchor="t" anchorCtr="0"/>
          <a:lstStyle>
            <a:lvl1pPr algn="l">
              <a:lnSpc>
                <a:spcPct val="90000"/>
              </a:lnSpc>
              <a:defRPr sz="7200">
                <a:solidFill>
                  <a:schemeClr val="tx1"/>
                </a:solidFill>
              </a:defRPr>
            </a:lvl1pPr>
          </a:lstStyle>
          <a:p>
            <a:r>
              <a:rPr lang="en-GB" noProof="0" dirty="0"/>
              <a:t>Click to add title</a:t>
            </a:r>
            <a:endParaRPr lang="en-GB" dirty="0"/>
          </a:p>
        </p:txBody>
      </p:sp>
      <p:sp>
        <p:nvSpPr>
          <p:cNvPr id="5" name="Text Placeholder 4">
            <a:extLst>
              <a:ext uri="{FF2B5EF4-FFF2-40B4-BE49-F238E27FC236}">
                <a16:creationId xmlns:a16="http://schemas.microsoft.com/office/drawing/2014/main" id="{E1F28C65-3092-4106-A8DF-27457D5E8693}"/>
              </a:ext>
            </a:extLst>
          </p:cNvPr>
          <p:cNvSpPr>
            <a:spLocks noGrp="1"/>
          </p:cNvSpPr>
          <p:nvPr>
            <p:ph type="body" sz="quarter" idx="18" hasCustomPrompt="1"/>
          </p:nvPr>
        </p:nvSpPr>
        <p:spPr bwMode="white">
          <a:xfrm>
            <a:off x="540000" y="1980000"/>
            <a:ext cx="1702800" cy="1036800"/>
          </a:xfrm>
        </p:spPr>
        <p:txBody>
          <a:bodyPr/>
          <a:lstStyle>
            <a:lvl1pPr marL="0" indent="0">
              <a:lnSpc>
                <a:spcPct val="90000"/>
              </a:lnSpc>
              <a:buNone/>
              <a:defRPr sz="7200">
                <a:latin typeface="+mj-lt"/>
              </a:defRPr>
            </a:lvl1pPr>
            <a:lvl2pPr marL="180000" indent="0">
              <a:buNone/>
              <a:defRPr sz="7200"/>
            </a:lvl2pPr>
          </a:lstStyle>
          <a:p>
            <a:pPr lvl="0"/>
            <a:r>
              <a:rPr lang="en-GB" dirty="0"/>
              <a:t>0</a:t>
            </a:r>
          </a:p>
        </p:txBody>
      </p:sp>
      <p:sp>
        <p:nvSpPr>
          <p:cNvPr id="16" name="Footer Placeholder 5">
            <a:extLst>
              <a:ext uri="{FF2B5EF4-FFF2-40B4-BE49-F238E27FC236}">
                <a16:creationId xmlns:a16="http://schemas.microsoft.com/office/drawing/2014/main" id="{6A449B45-17DA-4376-9832-628F9BA09147}"/>
              </a:ext>
            </a:extLst>
          </p:cNvPr>
          <p:cNvSpPr>
            <a:spLocks noGrp="1"/>
          </p:cNvSpPr>
          <p:nvPr>
            <p:ph type="ftr" sz="quarter" idx="20"/>
          </p:nvPr>
        </p:nvSpPr>
        <p:spPr>
          <a:xfrm>
            <a:off x="3693599" y="481818"/>
            <a:ext cx="5135612" cy="154800"/>
          </a:xfrm>
        </p:spPr>
        <p:txBody>
          <a:bodyPr/>
          <a:lstStyle>
            <a:lvl1pPr>
              <a:defRPr>
                <a:solidFill>
                  <a:schemeClr val="tx1"/>
                </a:solidFill>
              </a:defRPr>
            </a:lvl1pPr>
          </a:lstStyle>
          <a:p>
            <a:endParaRPr lang="en-GB" dirty="0"/>
          </a:p>
        </p:txBody>
      </p:sp>
      <p:sp>
        <p:nvSpPr>
          <p:cNvPr id="17" name="Slide Number Placeholder 6">
            <a:extLst>
              <a:ext uri="{FF2B5EF4-FFF2-40B4-BE49-F238E27FC236}">
                <a16:creationId xmlns:a16="http://schemas.microsoft.com/office/drawing/2014/main" id="{916AF55C-9DED-431D-A7A7-3666743CB69B}"/>
              </a:ext>
            </a:extLst>
          </p:cNvPr>
          <p:cNvSpPr>
            <a:spLocks noGrp="1"/>
          </p:cNvSpPr>
          <p:nvPr>
            <p:ph type="sldNum" sz="quarter" idx="21"/>
          </p:nvPr>
        </p:nvSpPr>
        <p:spPr>
          <a:xfrm>
            <a:off x="3362400" y="481818"/>
            <a:ext cx="270000" cy="154800"/>
          </a:xfrm>
        </p:spPr>
        <p:txBody>
          <a:bodyPr/>
          <a:lstStyle>
            <a:lvl1pPr>
              <a:defRPr>
                <a:solidFill>
                  <a:schemeClr val="tx1"/>
                </a:solidFill>
              </a:defRPr>
            </a:lvl1pPr>
          </a:lstStyle>
          <a:p>
            <a:fld id="{23AA811B-2EBD-4900-905E-5BE206449611}" type="slidenum">
              <a:rPr lang="en-GB" smtClean="0"/>
              <a:pPr/>
              <a:t>‹N›</a:t>
            </a:fld>
            <a:endParaRPr lang="en-GB" dirty="0"/>
          </a:p>
        </p:txBody>
      </p:sp>
    </p:spTree>
    <p:extLst>
      <p:ext uri="{BB962C8B-B14F-4D97-AF65-F5344CB8AC3E}">
        <p14:creationId xmlns:p14="http://schemas.microsoft.com/office/powerpoint/2010/main" val="1910766067"/>
      </p:ext>
    </p:extLst>
  </p:cSld>
  <p:clrMapOvr>
    <a:overrideClrMapping bg1="dk1" tx1="lt1" bg2="dk2" tx2="lt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DIVIDER Plum">
    <p:bg>
      <p:bgPr>
        <a:solidFill>
          <a:schemeClr val="accent2"/>
        </a:solidFill>
        <a:effectLst/>
      </p:bgPr>
    </p:bg>
    <p:spTree>
      <p:nvGrpSpPr>
        <p:cNvPr id="1" name=""/>
        <p:cNvGrpSpPr/>
        <p:nvPr/>
      </p:nvGrpSpPr>
      <p:grpSpPr>
        <a:xfrm>
          <a:off x="0" y="0"/>
          <a:ext cx="0" cy="0"/>
          <a:chOff x="0" y="0"/>
          <a:chExt cx="0" cy="0"/>
        </a:xfrm>
      </p:grpSpPr>
      <p:sp>
        <p:nvSpPr>
          <p:cNvPr id="15" name="Date Placeholder 3" hidden="1">
            <a:extLst>
              <a:ext uri="{FF2B5EF4-FFF2-40B4-BE49-F238E27FC236}">
                <a16:creationId xmlns:a16="http://schemas.microsoft.com/office/drawing/2014/main" id="{15B2859B-A485-4ED1-AEBF-29AD18E131CB}"/>
              </a:ext>
            </a:extLst>
          </p:cNvPr>
          <p:cNvSpPr>
            <a:spLocks noGrp="1"/>
          </p:cNvSpPr>
          <p:nvPr>
            <p:ph type="dt" sz="half" idx="19"/>
          </p:nvPr>
        </p:nvSpPr>
        <p:spPr>
          <a:xfrm>
            <a:off x="12193200" y="6858000"/>
            <a:ext cx="0" cy="0"/>
          </a:xfrm>
        </p:spPr>
        <p:txBody>
          <a:bodyPr/>
          <a:lstStyle/>
          <a:p>
            <a:fld id="{173E5E18-079D-42F0-9AA0-CC0F6854422F}" type="datetime4">
              <a:rPr lang="en-GB" smtClean="0"/>
              <a:t>01 July 2025</a:t>
            </a:fld>
            <a:endParaRPr lang="en-GB" dirty="0"/>
          </a:p>
        </p:txBody>
      </p:sp>
      <p:sp>
        <p:nvSpPr>
          <p:cNvPr id="14" name="Background">
            <a:extLst>
              <a:ext uri="{FF2B5EF4-FFF2-40B4-BE49-F238E27FC236}">
                <a16:creationId xmlns:a16="http://schemas.microsoft.com/office/drawing/2014/main" id="{F9FEB2A6-2D59-4A4E-93FC-AA5346744BD3}"/>
              </a:ext>
            </a:extLst>
          </p:cNvPr>
          <p:cNvSpPr/>
          <p:nvPr userDrawn="1"/>
        </p:nvSpPr>
        <p:spPr>
          <a:xfrm>
            <a:off x="0" y="0"/>
            <a:ext cx="12193200" cy="686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err="1"/>
          </a:p>
        </p:txBody>
      </p:sp>
      <p:sp>
        <p:nvSpPr>
          <p:cNvPr id="10" name="Freeform 1">
            <a:extLst>
              <a:ext uri="{FF2B5EF4-FFF2-40B4-BE49-F238E27FC236}">
                <a16:creationId xmlns:a16="http://schemas.microsoft.com/office/drawing/2014/main" id="{85A140AF-9500-46B6-B1FC-4547A69D895F}"/>
              </a:ext>
            </a:extLst>
          </p:cNvPr>
          <p:cNvSpPr>
            <a:spLocks noChangeArrowheads="1"/>
          </p:cNvSpPr>
          <p:nvPr userDrawn="1"/>
        </p:nvSpPr>
        <p:spPr bwMode="white">
          <a:xfrm>
            <a:off x="539750" y="6062679"/>
            <a:ext cx="1221148" cy="253984"/>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tx1"/>
          </a:solidFill>
          <a:ln>
            <a:noFill/>
          </a:ln>
          <a:effectLst/>
        </p:spPr>
        <p:txBody>
          <a:bodyPr wrap="none" anchor="ctr"/>
          <a:lstStyle/>
          <a:p>
            <a:endParaRPr lang="en-GB" noProof="0" dirty="0"/>
          </a:p>
        </p:txBody>
      </p:sp>
      <p:sp>
        <p:nvSpPr>
          <p:cNvPr id="2" name="Title 1"/>
          <p:cNvSpPr>
            <a:spLocks noGrp="1"/>
          </p:cNvSpPr>
          <p:nvPr>
            <p:ph type="ctrTitle" hasCustomPrompt="1"/>
          </p:nvPr>
        </p:nvSpPr>
        <p:spPr bwMode="white">
          <a:xfrm>
            <a:off x="2422800" y="1980000"/>
            <a:ext cx="6408000" cy="2073600"/>
          </a:xfrm>
        </p:spPr>
        <p:txBody>
          <a:bodyPr anchor="t" anchorCtr="0"/>
          <a:lstStyle>
            <a:lvl1pPr algn="l">
              <a:lnSpc>
                <a:spcPct val="90000"/>
              </a:lnSpc>
              <a:defRPr sz="7200">
                <a:solidFill>
                  <a:schemeClr val="tx1"/>
                </a:solidFill>
              </a:defRPr>
            </a:lvl1pPr>
          </a:lstStyle>
          <a:p>
            <a:r>
              <a:rPr lang="en-GB" noProof="0" dirty="0"/>
              <a:t>Click to add title</a:t>
            </a:r>
            <a:endParaRPr lang="en-GB" dirty="0"/>
          </a:p>
        </p:txBody>
      </p:sp>
      <p:sp>
        <p:nvSpPr>
          <p:cNvPr id="5" name="Text Placeholder 4">
            <a:extLst>
              <a:ext uri="{FF2B5EF4-FFF2-40B4-BE49-F238E27FC236}">
                <a16:creationId xmlns:a16="http://schemas.microsoft.com/office/drawing/2014/main" id="{E1F28C65-3092-4106-A8DF-27457D5E8693}"/>
              </a:ext>
            </a:extLst>
          </p:cNvPr>
          <p:cNvSpPr>
            <a:spLocks noGrp="1"/>
          </p:cNvSpPr>
          <p:nvPr>
            <p:ph type="body" sz="quarter" idx="18" hasCustomPrompt="1"/>
          </p:nvPr>
        </p:nvSpPr>
        <p:spPr bwMode="white">
          <a:xfrm>
            <a:off x="540000" y="1980000"/>
            <a:ext cx="1702800" cy="1036800"/>
          </a:xfrm>
        </p:spPr>
        <p:txBody>
          <a:bodyPr/>
          <a:lstStyle>
            <a:lvl1pPr marL="0" indent="0">
              <a:lnSpc>
                <a:spcPct val="90000"/>
              </a:lnSpc>
              <a:buNone/>
              <a:defRPr sz="7200">
                <a:latin typeface="+mj-lt"/>
              </a:defRPr>
            </a:lvl1pPr>
            <a:lvl2pPr marL="180000" indent="0">
              <a:buNone/>
              <a:defRPr sz="7200"/>
            </a:lvl2pPr>
          </a:lstStyle>
          <a:p>
            <a:pPr lvl="0"/>
            <a:r>
              <a:rPr lang="en-GB" dirty="0"/>
              <a:t>0</a:t>
            </a:r>
          </a:p>
        </p:txBody>
      </p:sp>
      <p:sp>
        <p:nvSpPr>
          <p:cNvPr id="16" name="Footer Placeholder 5">
            <a:extLst>
              <a:ext uri="{FF2B5EF4-FFF2-40B4-BE49-F238E27FC236}">
                <a16:creationId xmlns:a16="http://schemas.microsoft.com/office/drawing/2014/main" id="{3E91ECBC-26CF-461D-8FFB-D10262B58CCC}"/>
              </a:ext>
            </a:extLst>
          </p:cNvPr>
          <p:cNvSpPr>
            <a:spLocks noGrp="1"/>
          </p:cNvSpPr>
          <p:nvPr>
            <p:ph type="ftr" sz="quarter" idx="20"/>
          </p:nvPr>
        </p:nvSpPr>
        <p:spPr>
          <a:xfrm>
            <a:off x="3693599" y="481818"/>
            <a:ext cx="5135612" cy="154800"/>
          </a:xfrm>
        </p:spPr>
        <p:txBody>
          <a:bodyPr/>
          <a:lstStyle>
            <a:lvl1pPr>
              <a:defRPr>
                <a:solidFill>
                  <a:schemeClr val="tx1"/>
                </a:solidFill>
              </a:defRPr>
            </a:lvl1pPr>
          </a:lstStyle>
          <a:p>
            <a:endParaRPr lang="en-GB" dirty="0"/>
          </a:p>
        </p:txBody>
      </p:sp>
      <p:sp>
        <p:nvSpPr>
          <p:cNvPr id="17" name="Slide Number Placeholder 6">
            <a:extLst>
              <a:ext uri="{FF2B5EF4-FFF2-40B4-BE49-F238E27FC236}">
                <a16:creationId xmlns:a16="http://schemas.microsoft.com/office/drawing/2014/main" id="{52BC5789-CB72-41FD-A248-05A3828BA5FF}"/>
              </a:ext>
            </a:extLst>
          </p:cNvPr>
          <p:cNvSpPr>
            <a:spLocks noGrp="1"/>
          </p:cNvSpPr>
          <p:nvPr>
            <p:ph type="sldNum" sz="quarter" idx="21"/>
          </p:nvPr>
        </p:nvSpPr>
        <p:spPr>
          <a:xfrm>
            <a:off x="3362400" y="481818"/>
            <a:ext cx="270000" cy="154800"/>
          </a:xfrm>
        </p:spPr>
        <p:txBody>
          <a:bodyPr/>
          <a:lstStyle>
            <a:lvl1pPr>
              <a:defRPr>
                <a:solidFill>
                  <a:schemeClr val="tx1"/>
                </a:solidFill>
              </a:defRPr>
            </a:lvl1pPr>
          </a:lstStyle>
          <a:p>
            <a:fld id="{23AA811B-2EBD-4900-905E-5BE206449611}" type="slidenum">
              <a:rPr lang="en-GB" smtClean="0"/>
              <a:pPr/>
              <a:t>‹N›</a:t>
            </a:fld>
            <a:endParaRPr lang="en-GB" dirty="0"/>
          </a:p>
        </p:txBody>
      </p:sp>
    </p:spTree>
    <p:extLst>
      <p:ext uri="{BB962C8B-B14F-4D97-AF65-F5344CB8AC3E}">
        <p14:creationId xmlns:p14="http://schemas.microsoft.com/office/powerpoint/2010/main" val="105489819"/>
      </p:ext>
    </p:extLst>
  </p:cSld>
  <p:clrMapOvr>
    <a:overrideClrMapping bg1="dk1" tx1="lt1" bg2="dk2" tx2="lt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IVIDER Blueberry">
    <p:bg>
      <p:bgPr>
        <a:solidFill>
          <a:schemeClr val="accent3"/>
        </a:solidFill>
        <a:effectLst/>
      </p:bgPr>
    </p:bg>
    <p:spTree>
      <p:nvGrpSpPr>
        <p:cNvPr id="1" name=""/>
        <p:cNvGrpSpPr/>
        <p:nvPr/>
      </p:nvGrpSpPr>
      <p:grpSpPr>
        <a:xfrm>
          <a:off x="0" y="0"/>
          <a:ext cx="0" cy="0"/>
          <a:chOff x="0" y="0"/>
          <a:chExt cx="0" cy="0"/>
        </a:xfrm>
      </p:grpSpPr>
      <p:sp>
        <p:nvSpPr>
          <p:cNvPr id="15" name="Date Placeholder 3" hidden="1">
            <a:extLst>
              <a:ext uri="{FF2B5EF4-FFF2-40B4-BE49-F238E27FC236}">
                <a16:creationId xmlns:a16="http://schemas.microsoft.com/office/drawing/2014/main" id="{DF43A14C-D45F-471C-B195-BB18FA9C720F}"/>
              </a:ext>
            </a:extLst>
          </p:cNvPr>
          <p:cNvSpPr>
            <a:spLocks noGrp="1"/>
          </p:cNvSpPr>
          <p:nvPr>
            <p:ph type="dt" sz="half" idx="19"/>
          </p:nvPr>
        </p:nvSpPr>
        <p:spPr>
          <a:xfrm>
            <a:off x="12193200" y="6858000"/>
            <a:ext cx="0" cy="0"/>
          </a:xfrm>
        </p:spPr>
        <p:txBody>
          <a:bodyPr/>
          <a:lstStyle/>
          <a:p>
            <a:fld id="{CEF23EA3-59D7-4CC7-9C01-49CC4E88CF63}" type="datetime4">
              <a:rPr lang="en-GB" smtClean="0"/>
              <a:t>01 July 2025</a:t>
            </a:fld>
            <a:endParaRPr lang="en-GB" dirty="0"/>
          </a:p>
        </p:txBody>
      </p:sp>
      <p:sp>
        <p:nvSpPr>
          <p:cNvPr id="14" name="Background">
            <a:extLst>
              <a:ext uri="{FF2B5EF4-FFF2-40B4-BE49-F238E27FC236}">
                <a16:creationId xmlns:a16="http://schemas.microsoft.com/office/drawing/2014/main" id="{F9FEB2A6-2D59-4A4E-93FC-AA5346744BD3}"/>
              </a:ext>
            </a:extLst>
          </p:cNvPr>
          <p:cNvSpPr/>
          <p:nvPr userDrawn="1"/>
        </p:nvSpPr>
        <p:spPr>
          <a:xfrm>
            <a:off x="0" y="0"/>
            <a:ext cx="12193200" cy="68616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err="1"/>
          </a:p>
        </p:txBody>
      </p:sp>
      <p:sp>
        <p:nvSpPr>
          <p:cNvPr id="10" name="Freeform 1">
            <a:extLst>
              <a:ext uri="{FF2B5EF4-FFF2-40B4-BE49-F238E27FC236}">
                <a16:creationId xmlns:a16="http://schemas.microsoft.com/office/drawing/2014/main" id="{85A140AF-9500-46B6-B1FC-4547A69D895F}"/>
              </a:ext>
            </a:extLst>
          </p:cNvPr>
          <p:cNvSpPr>
            <a:spLocks noChangeArrowheads="1"/>
          </p:cNvSpPr>
          <p:nvPr userDrawn="1"/>
        </p:nvSpPr>
        <p:spPr bwMode="white">
          <a:xfrm>
            <a:off x="539750" y="6062679"/>
            <a:ext cx="1221148" cy="253984"/>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tx1"/>
          </a:solidFill>
          <a:ln>
            <a:noFill/>
          </a:ln>
          <a:effectLst/>
        </p:spPr>
        <p:txBody>
          <a:bodyPr wrap="none" anchor="ctr"/>
          <a:lstStyle/>
          <a:p>
            <a:endParaRPr lang="en-GB" noProof="0" dirty="0"/>
          </a:p>
        </p:txBody>
      </p:sp>
      <p:sp>
        <p:nvSpPr>
          <p:cNvPr id="2" name="Title 1"/>
          <p:cNvSpPr>
            <a:spLocks noGrp="1"/>
          </p:cNvSpPr>
          <p:nvPr>
            <p:ph type="ctrTitle" hasCustomPrompt="1"/>
          </p:nvPr>
        </p:nvSpPr>
        <p:spPr bwMode="white">
          <a:xfrm>
            <a:off x="2422800" y="1980000"/>
            <a:ext cx="6408000" cy="2073600"/>
          </a:xfrm>
        </p:spPr>
        <p:txBody>
          <a:bodyPr anchor="t" anchorCtr="0"/>
          <a:lstStyle>
            <a:lvl1pPr algn="l">
              <a:lnSpc>
                <a:spcPct val="90000"/>
              </a:lnSpc>
              <a:defRPr sz="7200">
                <a:solidFill>
                  <a:schemeClr val="tx1"/>
                </a:solidFill>
              </a:defRPr>
            </a:lvl1pPr>
          </a:lstStyle>
          <a:p>
            <a:r>
              <a:rPr lang="en-GB" noProof="0" dirty="0"/>
              <a:t>Click to add title</a:t>
            </a:r>
            <a:endParaRPr lang="en-GB" dirty="0"/>
          </a:p>
        </p:txBody>
      </p:sp>
      <p:sp>
        <p:nvSpPr>
          <p:cNvPr id="5" name="Text Placeholder 4">
            <a:extLst>
              <a:ext uri="{FF2B5EF4-FFF2-40B4-BE49-F238E27FC236}">
                <a16:creationId xmlns:a16="http://schemas.microsoft.com/office/drawing/2014/main" id="{E1F28C65-3092-4106-A8DF-27457D5E8693}"/>
              </a:ext>
            </a:extLst>
          </p:cNvPr>
          <p:cNvSpPr>
            <a:spLocks noGrp="1"/>
          </p:cNvSpPr>
          <p:nvPr>
            <p:ph type="body" sz="quarter" idx="18" hasCustomPrompt="1"/>
          </p:nvPr>
        </p:nvSpPr>
        <p:spPr bwMode="white">
          <a:xfrm>
            <a:off x="540000" y="1980000"/>
            <a:ext cx="1702800" cy="1036800"/>
          </a:xfrm>
        </p:spPr>
        <p:txBody>
          <a:bodyPr/>
          <a:lstStyle>
            <a:lvl1pPr marL="0" indent="0">
              <a:lnSpc>
                <a:spcPct val="90000"/>
              </a:lnSpc>
              <a:buNone/>
              <a:defRPr sz="7200">
                <a:latin typeface="+mj-lt"/>
              </a:defRPr>
            </a:lvl1pPr>
            <a:lvl2pPr marL="180000" indent="0">
              <a:buNone/>
              <a:defRPr sz="7200"/>
            </a:lvl2pPr>
          </a:lstStyle>
          <a:p>
            <a:pPr lvl="0"/>
            <a:r>
              <a:rPr lang="en-GB" dirty="0"/>
              <a:t>0</a:t>
            </a:r>
          </a:p>
        </p:txBody>
      </p:sp>
      <p:sp>
        <p:nvSpPr>
          <p:cNvPr id="16" name="Footer Placeholder 5">
            <a:extLst>
              <a:ext uri="{FF2B5EF4-FFF2-40B4-BE49-F238E27FC236}">
                <a16:creationId xmlns:a16="http://schemas.microsoft.com/office/drawing/2014/main" id="{4A41B9FF-B8AC-42F0-AB05-28E3EE073BCD}"/>
              </a:ext>
            </a:extLst>
          </p:cNvPr>
          <p:cNvSpPr>
            <a:spLocks noGrp="1"/>
          </p:cNvSpPr>
          <p:nvPr>
            <p:ph type="ftr" sz="quarter" idx="20"/>
          </p:nvPr>
        </p:nvSpPr>
        <p:spPr>
          <a:xfrm>
            <a:off x="3693599" y="481818"/>
            <a:ext cx="5135612" cy="154800"/>
          </a:xfrm>
        </p:spPr>
        <p:txBody>
          <a:bodyPr/>
          <a:lstStyle>
            <a:lvl1pPr>
              <a:defRPr>
                <a:solidFill>
                  <a:schemeClr val="tx1"/>
                </a:solidFill>
              </a:defRPr>
            </a:lvl1pPr>
          </a:lstStyle>
          <a:p>
            <a:endParaRPr lang="en-GB" dirty="0"/>
          </a:p>
        </p:txBody>
      </p:sp>
      <p:sp>
        <p:nvSpPr>
          <p:cNvPr id="17" name="Slide Number Placeholder 6">
            <a:extLst>
              <a:ext uri="{FF2B5EF4-FFF2-40B4-BE49-F238E27FC236}">
                <a16:creationId xmlns:a16="http://schemas.microsoft.com/office/drawing/2014/main" id="{B2ADDC84-8ACF-4AC0-AFFC-0FBBEF2685EE}"/>
              </a:ext>
            </a:extLst>
          </p:cNvPr>
          <p:cNvSpPr>
            <a:spLocks noGrp="1"/>
          </p:cNvSpPr>
          <p:nvPr>
            <p:ph type="sldNum" sz="quarter" idx="21"/>
          </p:nvPr>
        </p:nvSpPr>
        <p:spPr>
          <a:xfrm>
            <a:off x="3362400" y="481818"/>
            <a:ext cx="270000" cy="154800"/>
          </a:xfrm>
        </p:spPr>
        <p:txBody>
          <a:bodyPr/>
          <a:lstStyle>
            <a:lvl1pPr>
              <a:defRPr>
                <a:solidFill>
                  <a:schemeClr val="tx1"/>
                </a:solidFill>
              </a:defRPr>
            </a:lvl1pPr>
          </a:lstStyle>
          <a:p>
            <a:fld id="{23AA811B-2EBD-4900-905E-5BE206449611}" type="slidenum">
              <a:rPr lang="en-GB" smtClean="0"/>
              <a:pPr/>
              <a:t>‹N›</a:t>
            </a:fld>
            <a:endParaRPr lang="en-GB" dirty="0"/>
          </a:p>
        </p:txBody>
      </p:sp>
    </p:spTree>
    <p:extLst>
      <p:ext uri="{BB962C8B-B14F-4D97-AF65-F5344CB8AC3E}">
        <p14:creationId xmlns:p14="http://schemas.microsoft.com/office/powerpoint/2010/main" val="333804067"/>
      </p:ext>
    </p:extLst>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DIVIDER Avocado">
    <p:bg>
      <p:bgPr>
        <a:solidFill>
          <a:schemeClr val="accent4"/>
        </a:solidFill>
        <a:effectLst/>
      </p:bgPr>
    </p:bg>
    <p:spTree>
      <p:nvGrpSpPr>
        <p:cNvPr id="1" name=""/>
        <p:cNvGrpSpPr/>
        <p:nvPr/>
      </p:nvGrpSpPr>
      <p:grpSpPr>
        <a:xfrm>
          <a:off x="0" y="0"/>
          <a:ext cx="0" cy="0"/>
          <a:chOff x="0" y="0"/>
          <a:chExt cx="0" cy="0"/>
        </a:xfrm>
      </p:grpSpPr>
      <p:sp>
        <p:nvSpPr>
          <p:cNvPr id="15" name="Date Placeholder 3" hidden="1">
            <a:extLst>
              <a:ext uri="{FF2B5EF4-FFF2-40B4-BE49-F238E27FC236}">
                <a16:creationId xmlns:a16="http://schemas.microsoft.com/office/drawing/2014/main" id="{237257E9-003F-4361-8E0D-31D2199510A1}"/>
              </a:ext>
            </a:extLst>
          </p:cNvPr>
          <p:cNvSpPr>
            <a:spLocks noGrp="1"/>
          </p:cNvSpPr>
          <p:nvPr>
            <p:ph type="dt" sz="half" idx="19"/>
          </p:nvPr>
        </p:nvSpPr>
        <p:spPr>
          <a:xfrm>
            <a:off x="12193200" y="6858000"/>
            <a:ext cx="0" cy="0"/>
          </a:xfrm>
        </p:spPr>
        <p:txBody>
          <a:bodyPr/>
          <a:lstStyle/>
          <a:p>
            <a:fld id="{57F83E58-93FE-465C-91DA-1AF39DE2A2DA}" type="datetime4">
              <a:rPr lang="en-GB" smtClean="0"/>
              <a:t>01 July 2025</a:t>
            </a:fld>
            <a:endParaRPr lang="en-GB" dirty="0"/>
          </a:p>
        </p:txBody>
      </p:sp>
      <p:sp>
        <p:nvSpPr>
          <p:cNvPr id="14" name="Background">
            <a:extLst>
              <a:ext uri="{FF2B5EF4-FFF2-40B4-BE49-F238E27FC236}">
                <a16:creationId xmlns:a16="http://schemas.microsoft.com/office/drawing/2014/main" id="{F9FEB2A6-2D59-4A4E-93FC-AA5346744BD3}"/>
              </a:ext>
            </a:extLst>
          </p:cNvPr>
          <p:cNvSpPr/>
          <p:nvPr userDrawn="1"/>
        </p:nvSpPr>
        <p:spPr>
          <a:xfrm>
            <a:off x="0" y="0"/>
            <a:ext cx="12193200" cy="68616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err="1"/>
          </a:p>
        </p:txBody>
      </p:sp>
      <p:sp>
        <p:nvSpPr>
          <p:cNvPr id="10" name="Freeform 1">
            <a:extLst>
              <a:ext uri="{FF2B5EF4-FFF2-40B4-BE49-F238E27FC236}">
                <a16:creationId xmlns:a16="http://schemas.microsoft.com/office/drawing/2014/main" id="{85A140AF-9500-46B6-B1FC-4547A69D895F}"/>
              </a:ext>
            </a:extLst>
          </p:cNvPr>
          <p:cNvSpPr>
            <a:spLocks noChangeArrowheads="1"/>
          </p:cNvSpPr>
          <p:nvPr userDrawn="1"/>
        </p:nvSpPr>
        <p:spPr bwMode="white">
          <a:xfrm>
            <a:off x="539750" y="6062679"/>
            <a:ext cx="1221148" cy="253984"/>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tx1"/>
          </a:solidFill>
          <a:ln>
            <a:noFill/>
          </a:ln>
          <a:effectLst/>
        </p:spPr>
        <p:txBody>
          <a:bodyPr wrap="none" anchor="ctr"/>
          <a:lstStyle/>
          <a:p>
            <a:endParaRPr lang="en-GB" noProof="0" dirty="0"/>
          </a:p>
        </p:txBody>
      </p:sp>
      <p:sp>
        <p:nvSpPr>
          <p:cNvPr id="2" name="Title 1"/>
          <p:cNvSpPr>
            <a:spLocks noGrp="1"/>
          </p:cNvSpPr>
          <p:nvPr>
            <p:ph type="ctrTitle" hasCustomPrompt="1"/>
          </p:nvPr>
        </p:nvSpPr>
        <p:spPr bwMode="white">
          <a:xfrm>
            <a:off x="2422800" y="1980000"/>
            <a:ext cx="6408000" cy="2073600"/>
          </a:xfrm>
        </p:spPr>
        <p:txBody>
          <a:bodyPr anchor="t" anchorCtr="0"/>
          <a:lstStyle>
            <a:lvl1pPr algn="l">
              <a:lnSpc>
                <a:spcPct val="90000"/>
              </a:lnSpc>
              <a:defRPr sz="7200">
                <a:solidFill>
                  <a:schemeClr val="tx1"/>
                </a:solidFill>
              </a:defRPr>
            </a:lvl1pPr>
          </a:lstStyle>
          <a:p>
            <a:r>
              <a:rPr lang="en-GB" noProof="0" dirty="0"/>
              <a:t>Click to add title</a:t>
            </a:r>
            <a:endParaRPr lang="en-GB" dirty="0"/>
          </a:p>
        </p:txBody>
      </p:sp>
      <p:sp>
        <p:nvSpPr>
          <p:cNvPr id="5" name="Text Placeholder 4">
            <a:extLst>
              <a:ext uri="{FF2B5EF4-FFF2-40B4-BE49-F238E27FC236}">
                <a16:creationId xmlns:a16="http://schemas.microsoft.com/office/drawing/2014/main" id="{E1F28C65-3092-4106-A8DF-27457D5E8693}"/>
              </a:ext>
            </a:extLst>
          </p:cNvPr>
          <p:cNvSpPr>
            <a:spLocks noGrp="1"/>
          </p:cNvSpPr>
          <p:nvPr>
            <p:ph type="body" sz="quarter" idx="18" hasCustomPrompt="1"/>
          </p:nvPr>
        </p:nvSpPr>
        <p:spPr bwMode="white">
          <a:xfrm>
            <a:off x="540000" y="1980000"/>
            <a:ext cx="1702800" cy="1036800"/>
          </a:xfrm>
        </p:spPr>
        <p:txBody>
          <a:bodyPr/>
          <a:lstStyle>
            <a:lvl1pPr marL="0" indent="0">
              <a:lnSpc>
                <a:spcPct val="90000"/>
              </a:lnSpc>
              <a:buNone/>
              <a:defRPr sz="7200">
                <a:latin typeface="+mj-lt"/>
              </a:defRPr>
            </a:lvl1pPr>
            <a:lvl2pPr marL="180000" indent="0">
              <a:buNone/>
              <a:defRPr sz="7200"/>
            </a:lvl2pPr>
          </a:lstStyle>
          <a:p>
            <a:pPr lvl="0"/>
            <a:r>
              <a:rPr lang="en-GB" dirty="0"/>
              <a:t>0</a:t>
            </a:r>
          </a:p>
        </p:txBody>
      </p:sp>
      <p:sp>
        <p:nvSpPr>
          <p:cNvPr id="16" name="Footer Placeholder 5">
            <a:extLst>
              <a:ext uri="{FF2B5EF4-FFF2-40B4-BE49-F238E27FC236}">
                <a16:creationId xmlns:a16="http://schemas.microsoft.com/office/drawing/2014/main" id="{678A522C-A782-419E-A379-C7FCA58CC76A}"/>
              </a:ext>
            </a:extLst>
          </p:cNvPr>
          <p:cNvSpPr>
            <a:spLocks noGrp="1"/>
          </p:cNvSpPr>
          <p:nvPr>
            <p:ph type="ftr" sz="quarter" idx="20"/>
          </p:nvPr>
        </p:nvSpPr>
        <p:spPr>
          <a:xfrm>
            <a:off x="3693599" y="481818"/>
            <a:ext cx="5135612" cy="154800"/>
          </a:xfrm>
        </p:spPr>
        <p:txBody>
          <a:bodyPr/>
          <a:lstStyle>
            <a:lvl1pPr>
              <a:defRPr>
                <a:solidFill>
                  <a:schemeClr val="tx1"/>
                </a:solidFill>
              </a:defRPr>
            </a:lvl1pPr>
          </a:lstStyle>
          <a:p>
            <a:endParaRPr lang="en-GB" dirty="0"/>
          </a:p>
        </p:txBody>
      </p:sp>
      <p:sp>
        <p:nvSpPr>
          <p:cNvPr id="17" name="Slide Number Placeholder 6">
            <a:extLst>
              <a:ext uri="{FF2B5EF4-FFF2-40B4-BE49-F238E27FC236}">
                <a16:creationId xmlns:a16="http://schemas.microsoft.com/office/drawing/2014/main" id="{7F09F5A7-A8EE-4145-A2AA-D55B4AF86642}"/>
              </a:ext>
            </a:extLst>
          </p:cNvPr>
          <p:cNvSpPr>
            <a:spLocks noGrp="1"/>
          </p:cNvSpPr>
          <p:nvPr>
            <p:ph type="sldNum" sz="quarter" idx="21"/>
          </p:nvPr>
        </p:nvSpPr>
        <p:spPr>
          <a:xfrm>
            <a:off x="3362400" y="481818"/>
            <a:ext cx="270000" cy="154800"/>
          </a:xfrm>
        </p:spPr>
        <p:txBody>
          <a:bodyPr/>
          <a:lstStyle>
            <a:lvl1pPr>
              <a:defRPr>
                <a:solidFill>
                  <a:schemeClr val="tx1"/>
                </a:solidFill>
              </a:defRPr>
            </a:lvl1pPr>
          </a:lstStyle>
          <a:p>
            <a:fld id="{23AA811B-2EBD-4900-905E-5BE206449611}" type="slidenum">
              <a:rPr lang="en-GB" smtClean="0"/>
              <a:pPr/>
              <a:t>‹N›</a:t>
            </a:fld>
            <a:endParaRPr lang="en-GB" dirty="0"/>
          </a:p>
        </p:txBody>
      </p:sp>
    </p:spTree>
    <p:extLst>
      <p:ext uri="{BB962C8B-B14F-4D97-AF65-F5344CB8AC3E}">
        <p14:creationId xmlns:p14="http://schemas.microsoft.com/office/powerpoint/2010/main" val="744481344"/>
      </p:ext>
    </p:extLst>
  </p:cSld>
  <p:clrMapOvr>
    <a:overrideClrMapping bg1="dk1" tx1="lt1" bg2="dk2" tx2="lt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IVIDER Pomegranate">
    <p:bg>
      <p:bgPr>
        <a:solidFill>
          <a:schemeClr val="accent6"/>
        </a:solidFill>
        <a:effectLst/>
      </p:bgPr>
    </p:bg>
    <p:spTree>
      <p:nvGrpSpPr>
        <p:cNvPr id="1" name=""/>
        <p:cNvGrpSpPr/>
        <p:nvPr/>
      </p:nvGrpSpPr>
      <p:grpSpPr>
        <a:xfrm>
          <a:off x="0" y="0"/>
          <a:ext cx="0" cy="0"/>
          <a:chOff x="0" y="0"/>
          <a:chExt cx="0" cy="0"/>
        </a:xfrm>
      </p:grpSpPr>
      <p:sp>
        <p:nvSpPr>
          <p:cNvPr id="15" name="Date Placeholder 3" hidden="1">
            <a:extLst>
              <a:ext uri="{FF2B5EF4-FFF2-40B4-BE49-F238E27FC236}">
                <a16:creationId xmlns:a16="http://schemas.microsoft.com/office/drawing/2014/main" id="{8D5466A6-EB15-4D42-87D9-451BF7303925}"/>
              </a:ext>
            </a:extLst>
          </p:cNvPr>
          <p:cNvSpPr>
            <a:spLocks noGrp="1"/>
          </p:cNvSpPr>
          <p:nvPr>
            <p:ph type="dt" sz="half" idx="19"/>
          </p:nvPr>
        </p:nvSpPr>
        <p:spPr>
          <a:xfrm>
            <a:off x="12193200" y="6858000"/>
            <a:ext cx="0" cy="0"/>
          </a:xfrm>
        </p:spPr>
        <p:txBody>
          <a:bodyPr/>
          <a:lstStyle/>
          <a:p>
            <a:fld id="{DA4495CA-B5C9-495D-A053-6E6F6A6CACB5}" type="datetime4">
              <a:rPr lang="en-GB" smtClean="0"/>
              <a:t>01 July 2025</a:t>
            </a:fld>
            <a:endParaRPr lang="en-GB" dirty="0"/>
          </a:p>
        </p:txBody>
      </p:sp>
      <p:sp>
        <p:nvSpPr>
          <p:cNvPr id="14" name="Background">
            <a:extLst>
              <a:ext uri="{FF2B5EF4-FFF2-40B4-BE49-F238E27FC236}">
                <a16:creationId xmlns:a16="http://schemas.microsoft.com/office/drawing/2014/main" id="{F9FEB2A6-2D59-4A4E-93FC-AA5346744BD3}"/>
              </a:ext>
            </a:extLst>
          </p:cNvPr>
          <p:cNvSpPr/>
          <p:nvPr userDrawn="1"/>
        </p:nvSpPr>
        <p:spPr>
          <a:xfrm>
            <a:off x="0" y="0"/>
            <a:ext cx="12193200" cy="68616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err="1"/>
          </a:p>
        </p:txBody>
      </p:sp>
      <p:sp>
        <p:nvSpPr>
          <p:cNvPr id="10" name="Freeform 1">
            <a:extLst>
              <a:ext uri="{FF2B5EF4-FFF2-40B4-BE49-F238E27FC236}">
                <a16:creationId xmlns:a16="http://schemas.microsoft.com/office/drawing/2014/main" id="{85A140AF-9500-46B6-B1FC-4547A69D895F}"/>
              </a:ext>
            </a:extLst>
          </p:cNvPr>
          <p:cNvSpPr>
            <a:spLocks noChangeArrowheads="1"/>
          </p:cNvSpPr>
          <p:nvPr userDrawn="1"/>
        </p:nvSpPr>
        <p:spPr bwMode="white">
          <a:xfrm>
            <a:off x="539750" y="6062679"/>
            <a:ext cx="1221148" cy="253984"/>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tx1"/>
          </a:solidFill>
          <a:ln>
            <a:noFill/>
          </a:ln>
          <a:effectLst/>
        </p:spPr>
        <p:txBody>
          <a:bodyPr wrap="none" anchor="ctr"/>
          <a:lstStyle/>
          <a:p>
            <a:endParaRPr lang="en-GB" noProof="0" dirty="0"/>
          </a:p>
        </p:txBody>
      </p:sp>
      <p:sp>
        <p:nvSpPr>
          <p:cNvPr id="2" name="Title 1"/>
          <p:cNvSpPr>
            <a:spLocks noGrp="1"/>
          </p:cNvSpPr>
          <p:nvPr>
            <p:ph type="ctrTitle" hasCustomPrompt="1"/>
          </p:nvPr>
        </p:nvSpPr>
        <p:spPr bwMode="white">
          <a:xfrm>
            <a:off x="2422800" y="1980000"/>
            <a:ext cx="6408000" cy="2073600"/>
          </a:xfrm>
        </p:spPr>
        <p:txBody>
          <a:bodyPr anchor="t" anchorCtr="0"/>
          <a:lstStyle>
            <a:lvl1pPr algn="l">
              <a:lnSpc>
                <a:spcPct val="90000"/>
              </a:lnSpc>
              <a:defRPr sz="7200">
                <a:solidFill>
                  <a:schemeClr val="tx1"/>
                </a:solidFill>
              </a:defRPr>
            </a:lvl1pPr>
          </a:lstStyle>
          <a:p>
            <a:r>
              <a:rPr lang="en-GB" noProof="0" dirty="0"/>
              <a:t>Click to add title</a:t>
            </a:r>
            <a:endParaRPr lang="en-GB" dirty="0"/>
          </a:p>
        </p:txBody>
      </p:sp>
      <p:sp>
        <p:nvSpPr>
          <p:cNvPr id="5" name="Text Placeholder 4">
            <a:extLst>
              <a:ext uri="{FF2B5EF4-FFF2-40B4-BE49-F238E27FC236}">
                <a16:creationId xmlns:a16="http://schemas.microsoft.com/office/drawing/2014/main" id="{E1F28C65-3092-4106-A8DF-27457D5E8693}"/>
              </a:ext>
            </a:extLst>
          </p:cNvPr>
          <p:cNvSpPr>
            <a:spLocks noGrp="1"/>
          </p:cNvSpPr>
          <p:nvPr>
            <p:ph type="body" sz="quarter" idx="18" hasCustomPrompt="1"/>
          </p:nvPr>
        </p:nvSpPr>
        <p:spPr bwMode="white">
          <a:xfrm>
            <a:off x="540000" y="1980000"/>
            <a:ext cx="1702800" cy="1036800"/>
          </a:xfrm>
        </p:spPr>
        <p:txBody>
          <a:bodyPr/>
          <a:lstStyle>
            <a:lvl1pPr marL="0" indent="0">
              <a:lnSpc>
                <a:spcPct val="90000"/>
              </a:lnSpc>
              <a:buNone/>
              <a:defRPr sz="7200">
                <a:latin typeface="+mj-lt"/>
              </a:defRPr>
            </a:lvl1pPr>
            <a:lvl2pPr marL="180000" indent="0">
              <a:buNone/>
              <a:defRPr sz="7200"/>
            </a:lvl2pPr>
          </a:lstStyle>
          <a:p>
            <a:pPr lvl="0"/>
            <a:r>
              <a:rPr lang="en-GB" dirty="0"/>
              <a:t>0</a:t>
            </a:r>
          </a:p>
        </p:txBody>
      </p:sp>
      <p:sp>
        <p:nvSpPr>
          <p:cNvPr id="16" name="Footer Placeholder 5">
            <a:extLst>
              <a:ext uri="{FF2B5EF4-FFF2-40B4-BE49-F238E27FC236}">
                <a16:creationId xmlns:a16="http://schemas.microsoft.com/office/drawing/2014/main" id="{B8C422AF-E862-42F9-8F72-07273FFC5901}"/>
              </a:ext>
            </a:extLst>
          </p:cNvPr>
          <p:cNvSpPr>
            <a:spLocks noGrp="1"/>
          </p:cNvSpPr>
          <p:nvPr>
            <p:ph type="ftr" sz="quarter" idx="20"/>
          </p:nvPr>
        </p:nvSpPr>
        <p:spPr>
          <a:xfrm>
            <a:off x="3693599" y="481818"/>
            <a:ext cx="5135612" cy="154800"/>
          </a:xfrm>
        </p:spPr>
        <p:txBody>
          <a:bodyPr/>
          <a:lstStyle>
            <a:lvl1pPr>
              <a:defRPr>
                <a:solidFill>
                  <a:schemeClr val="tx1"/>
                </a:solidFill>
              </a:defRPr>
            </a:lvl1pPr>
          </a:lstStyle>
          <a:p>
            <a:endParaRPr lang="en-GB" dirty="0"/>
          </a:p>
        </p:txBody>
      </p:sp>
      <p:sp>
        <p:nvSpPr>
          <p:cNvPr id="17" name="Slide Number Placeholder 6">
            <a:extLst>
              <a:ext uri="{FF2B5EF4-FFF2-40B4-BE49-F238E27FC236}">
                <a16:creationId xmlns:a16="http://schemas.microsoft.com/office/drawing/2014/main" id="{EB9A1BEC-469F-4795-BAFF-5EA8BCC27D92}"/>
              </a:ext>
            </a:extLst>
          </p:cNvPr>
          <p:cNvSpPr>
            <a:spLocks noGrp="1"/>
          </p:cNvSpPr>
          <p:nvPr>
            <p:ph type="sldNum" sz="quarter" idx="21"/>
          </p:nvPr>
        </p:nvSpPr>
        <p:spPr>
          <a:xfrm>
            <a:off x="3362400" y="481818"/>
            <a:ext cx="270000" cy="154800"/>
          </a:xfrm>
        </p:spPr>
        <p:txBody>
          <a:bodyPr/>
          <a:lstStyle>
            <a:lvl1pPr>
              <a:defRPr>
                <a:solidFill>
                  <a:schemeClr val="tx1"/>
                </a:solidFill>
              </a:defRPr>
            </a:lvl1pPr>
          </a:lstStyle>
          <a:p>
            <a:fld id="{23AA811B-2EBD-4900-905E-5BE206449611}" type="slidenum">
              <a:rPr lang="en-GB" smtClean="0"/>
              <a:pPr/>
              <a:t>‹N›</a:t>
            </a:fld>
            <a:endParaRPr lang="en-GB" dirty="0"/>
          </a:p>
        </p:txBody>
      </p:sp>
    </p:spTree>
    <p:extLst>
      <p:ext uri="{BB962C8B-B14F-4D97-AF65-F5344CB8AC3E}">
        <p14:creationId xmlns:p14="http://schemas.microsoft.com/office/powerpoint/2010/main" val="3565231021"/>
      </p:ext>
    </p:extLst>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DIVIDER Picture">
    <p:bg>
      <p:bgRef idx="1001">
        <a:schemeClr val="bg1"/>
      </p:bgRef>
    </p:bg>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CA9F90AE-747B-4F08-976F-009FBF0E16F9}"/>
              </a:ext>
            </a:extLst>
          </p:cNvPr>
          <p:cNvSpPr>
            <a:spLocks noGrp="1"/>
          </p:cNvSpPr>
          <p:nvPr>
            <p:ph type="pic" sz="quarter" idx="22" hasCustomPrompt="1"/>
          </p:nvPr>
        </p:nvSpPr>
        <p:spPr>
          <a:xfrm>
            <a:off x="0" y="0"/>
            <a:ext cx="12192000" cy="6858000"/>
          </a:xfrm>
          <a:custGeom>
            <a:avLst/>
            <a:gdLst>
              <a:gd name="connsiteX0" fmla="*/ 1451892 w 12192000"/>
              <a:gd name="connsiteY0" fmla="*/ 6168633 h 6858000"/>
              <a:gd name="connsiteX1" fmla="*/ 1483174 w 12192000"/>
              <a:gd name="connsiteY1" fmla="*/ 6182786 h 6858000"/>
              <a:gd name="connsiteX2" fmla="*/ 1496145 w 12192000"/>
              <a:gd name="connsiteY2" fmla="*/ 6222949 h 6858000"/>
              <a:gd name="connsiteX3" fmla="*/ 1483174 w 12192000"/>
              <a:gd name="connsiteY3" fmla="*/ 6263877 h 6858000"/>
              <a:gd name="connsiteX4" fmla="*/ 1451892 w 12192000"/>
              <a:gd name="connsiteY4" fmla="*/ 6277648 h 6858000"/>
              <a:gd name="connsiteX5" fmla="*/ 1420610 w 12192000"/>
              <a:gd name="connsiteY5" fmla="*/ 6263877 h 6858000"/>
              <a:gd name="connsiteX6" fmla="*/ 1408020 w 12192000"/>
              <a:gd name="connsiteY6" fmla="*/ 6223332 h 6858000"/>
              <a:gd name="connsiteX7" fmla="*/ 1420610 w 12192000"/>
              <a:gd name="connsiteY7" fmla="*/ 6182786 h 6858000"/>
              <a:gd name="connsiteX8" fmla="*/ 1451892 w 12192000"/>
              <a:gd name="connsiteY8" fmla="*/ 6168633 h 6858000"/>
              <a:gd name="connsiteX9" fmla="*/ 819001 w 12192000"/>
              <a:gd name="connsiteY9" fmla="*/ 6168633 h 6858000"/>
              <a:gd name="connsiteX10" fmla="*/ 850283 w 12192000"/>
              <a:gd name="connsiteY10" fmla="*/ 6182786 h 6858000"/>
              <a:gd name="connsiteX11" fmla="*/ 862872 w 12192000"/>
              <a:gd name="connsiteY11" fmla="*/ 6222949 h 6858000"/>
              <a:gd name="connsiteX12" fmla="*/ 850283 w 12192000"/>
              <a:gd name="connsiteY12" fmla="*/ 6263877 h 6858000"/>
              <a:gd name="connsiteX13" fmla="*/ 819001 w 12192000"/>
              <a:gd name="connsiteY13" fmla="*/ 6277648 h 6858000"/>
              <a:gd name="connsiteX14" fmla="*/ 787337 w 12192000"/>
              <a:gd name="connsiteY14" fmla="*/ 6263877 h 6858000"/>
              <a:gd name="connsiteX15" fmla="*/ 774748 w 12192000"/>
              <a:gd name="connsiteY15" fmla="*/ 6223332 h 6858000"/>
              <a:gd name="connsiteX16" fmla="*/ 787337 w 12192000"/>
              <a:gd name="connsiteY16" fmla="*/ 6182786 h 6858000"/>
              <a:gd name="connsiteX17" fmla="*/ 819001 w 12192000"/>
              <a:gd name="connsiteY17" fmla="*/ 6168633 h 6858000"/>
              <a:gd name="connsiteX18" fmla="*/ 1538490 w 12192000"/>
              <a:gd name="connsiteY18" fmla="*/ 6134208 h 6858000"/>
              <a:gd name="connsiteX19" fmla="*/ 1611354 w 12192000"/>
              <a:gd name="connsiteY19" fmla="*/ 6312073 h 6858000"/>
              <a:gd name="connsiteX20" fmla="*/ 1654081 w 12192000"/>
              <a:gd name="connsiteY20" fmla="*/ 6312073 h 6858000"/>
              <a:gd name="connsiteX21" fmla="*/ 1725801 w 12192000"/>
              <a:gd name="connsiteY21" fmla="*/ 6134208 h 6858000"/>
              <a:gd name="connsiteX22" fmla="*/ 1676971 w 12192000"/>
              <a:gd name="connsiteY22" fmla="*/ 6134208 h 6858000"/>
              <a:gd name="connsiteX23" fmla="*/ 1642637 w 12192000"/>
              <a:gd name="connsiteY23" fmla="*/ 6225244 h 6858000"/>
              <a:gd name="connsiteX24" fmla="*/ 1637296 w 12192000"/>
              <a:gd name="connsiteY24" fmla="*/ 6240162 h 6858000"/>
              <a:gd name="connsiteX25" fmla="*/ 1632336 w 12192000"/>
              <a:gd name="connsiteY25" fmla="*/ 6255462 h 6858000"/>
              <a:gd name="connsiteX26" fmla="*/ 1622799 w 12192000"/>
              <a:gd name="connsiteY26" fmla="*/ 6225244 h 6858000"/>
              <a:gd name="connsiteX27" fmla="*/ 1588465 w 12192000"/>
              <a:gd name="connsiteY27" fmla="*/ 6134208 h 6858000"/>
              <a:gd name="connsiteX28" fmla="*/ 1538490 w 12192000"/>
              <a:gd name="connsiteY28" fmla="*/ 6134208 h 6858000"/>
              <a:gd name="connsiteX29" fmla="*/ 927343 w 12192000"/>
              <a:gd name="connsiteY29" fmla="*/ 6134208 h 6858000"/>
              <a:gd name="connsiteX30" fmla="*/ 927343 w 12192000"/>
              <a:gd name="connsiteY30" fmla="*/ 6246665 h 6858000"/>
              <a:gd name="connsiteX31" fmla="*/ 933829 w 12192000"/>
              <a:gd name="connsiteY31" fmla="*/ 6286063 h 6858000"/>
              <a:gd name="connsiteX32" fmla="*/ 954811 w 12192000"/>
              <a:gd name="connsiteY32" fmla="*/ 6308248 h 6858000"/>
              <a:gd name="connsiteX33" fmla="*/ 987619 w 12192000"/>
              <a:gd name="connsiteY33" fmla="*/ 6315898 h 6858000"/>
              <a:gd name="connsiteX34" fmla="*/ 1021190 w 12192000"/>
              <a:gd name="connsiteY34" fmla="*/ 6307866 h 6858000"/>
              <a:gd name="connsiteX35" fmla="*/ 1047131 w 12192000"/>
              <a:gd name="connsiteY35" fmla="*/ 6285680 h 6858000"/>
              <a:gd name="connsiteX36" fmla="*/ 1047131 w 12192000"/>
              <a:gd name="connsiteY36" fmla="*/ 6312073 h 6858000"/>
              <a:gd name="connsiteX37" fmla="*/ 1091766 w 12192000"/>
              <a:gd name="connsiteY37" fmla="*/ 6312073 h 6858000"/>
              <a:gd name="connsiteX38" fmla="*/ 1091766 w 12192000"/>
              <a:gd name="connsiteY38" fmla="*/ 6134208 h 6858000"/>
              <a:gd name="connsiteX39" fmla="*/ 1043698 w 12192000"/>
              <a:gd name="connsiteY39" fmla="*/ 6134208 h 6858000"/>
              <a:gd name="connsiteX40" fmla="*/ 1043698 w 12192000"/>
              <a:gd name="connsiteY40" fmla="*/ 6209179 h 6858000"/>
              <a:gd name="connsiteX41" fmla="*/ 1040264 w 12192000"/>
              <a:gd name="connsiteY41" fmla="*/ 6257375 h 6858000"/>
              <a:gd name="connsiteX42" fmla="*/ 1026912 w 12192000"/>
              <a:gd name="connsiteY42" fmla="*/ 6273823 h 6858000"/>
              <a:gd name="connsiteX43" fmla="*/ 1005167 w 12192000"/>
              <a:gd name="connsiteY43" fmla="*/ 6280325 h 6858000"/>
              <a:gd name="connsiteX44" fmla="*/ 987619 w 12192000"/>
              <a:gd name="connsiteY44" fmla="*/ 6275353 h 6858000"/>
              <a:gd name="connsiteX45" fmla="*/ 977700 w 12192000"/>
              <a:gd name="connsiteY45" fmla="*/ 6261965 h 6858000"/>
              <a:gd name="connsiteX46" fmla="*/ 975030 w 12192000"/>
              <a:gd name="connsiteY46" fmla="*/ 6216064 h 6858000"/>
              <a:gd name="connsiteX47" fmla="*/ 975030 w 12192000"/>
              <a:gd name="connsiteY47" fmla="*/ 6134208 h 6858000"/>
              <a:gd name="connsiteX48" fmla="*/ 927343 w 12192000"/>
              <a:gd name="connsiteY48" fmla="*/ 6134208 h 6858000"/>
              <a:gd name="connsiteX49" fmla="*/ 1451892 w 12192000"/>
              <a:gd name="connsiteY49" fmla="*/ 6130383 h 6858000"/>
              <a:gd name="connsiteX50" fmla="*/ 1403824 w 12192000"/>
              <a:gd name="connsiteY50" fmla="*/ 6141858 h 6858000"/>
              <a:gd name="connsiteX51" fmla="*/ 1370634 w 12192000"/>
              <a:gd name="connsiteY51" fmla="*/ 6175136 h 6858000"/>
              <a:gd name="connsiteX52" fmla="*/ 1358808 w 12192000"/>
              <a:gd name="connsiteY52" fmla="*/ 6220654 h 6858000"/>
              <a:gd name="connsiteX53" fmla="*/ 1370634 w 12192000"/>
              <a:gd name="connsiteY53" fmla="*/ 6272675 h 6858000"/>
              <a:gd name="connsiteX54" fmla="*/ 1404968 w 12192000"/>
              <a:gd name="connsiteY54" fmla="*/ 6305188 h 6858000"/>
              <a:gd name="connsiteX55" fmla="*/ 1452273 w 12192000"/>
              <a:gd name="connsiteY55" fmla="*/ 6315898 h 6858000"/>
              <a:gd name="connsiteX56" fmla="*/ 1518652 w 12192000"/>
              <a:gd name="connsiteY56" fmla="*/ 6289505 h 6858000"/>
              <a:gd name="connsiteX57" fmla="*/ 1544975 w 12192000"/>
              <a:gd name="connsiteY57" fmla="*/ 6222567 h 6858000"/>
              <a:gd name="connsiteX58" fmla="*/ 1519034 w 12192000"/>
              <a:gd name="connsiteY58" fmla="*/ 6156393 h 6858000"/>
              <a:gd name="connsiteX59" fmla="*/ 1451892 w 12192000"/>
              <a:gd name="connsiteY59" fmla="*/ 6130383 h 6858000"/>
              <a:gd name="connsiteX60" fmla="*/ 818619 w 12192000"/>
              <a:gd name="connsiteY60" fmla="*/ 6130383 h 6858000"/>
              <a:gd name="connsiteX61" fmla="*/ 770551 w 12192000"/>
              <a:gd name="connsiteY61" fmla="*/ 6141858 h 6858000"/>
              <a:gd name="connsiteX62" fmla="*/ 737362 w 12192000"/>
              <a:gd name="connsiteY62" fmla="*/ 6175136 h 6858000"/>
              <a:gd name="connsiteX63" fmla="*/ 725917 w 12192000"/>
              <a:gd name="connsiteY63" fmla="*/ 6220654 h 6858000"/>
              <a:gd name="connsiteX64" fmla="*/ 737362 w 12192000"/>
              <a:gd name="connsiteY64" fmla="*/ 6272675 h 6858000"/>
              <a:gd name="connsiteX65" fmla="*/ 771696 w 12192000"/>
              <a:gd name="connsiteY65" fmla="*/ 6305188 h 6858000"/>
              <a:gd name="connsiteX66" fmla="*/ 819001 w 12192000"/>
              <a:gd name="connsiteY66" fmla="*/ 6315898 h 6858000"/>
              <a:gd name="connsiteX67" fmla="*/ 885380 w 12192000"/>
              <a:gd name="connsiteY67" fmla="*/ 6289505 h 6858000"/>
              <a:gd name="connsiteX68" fmla="*/ 912084 w 12192000"/>
              <a:gd name="connsiteY68" fmla="*/ 6222567 h 6858000"/>
              <a:gd name="connsiteX69" fmla="*/ 885761 w 12192000"/>
              <a:gd name="connsiteY69" fmla="*/ 6156393 h 6858000"/>
              <a:gd name="connsiteX70" fmla="*/ 818619 w 12192000"/>
              <a:gd name="connsiteY70" fmla="*/ 6130383 h 6858000"/>
              <a:gd name="connsiteX71" fmla="*/ 1729998 w 12192000"/>
              <a:gd name="connsiteY71" fmla="*/ 6092132 h 6858000"/>
              <a:gd name="connsiteX72" fmla="*/ 1734576 w 12192000"/>
              <a:gd name="connsiteY72" fmla="*/ 6092132 h 6858000"/>
              <a:gd name="connsiteX73" fmla="*/ 1738772 w 12192000"/>
              <a:gd name="connsiteY73" fmla="*/ 6092515 h 6858000"/>
              <a:gd name="connsiteX74" fmla="*/ 1740679 w 12192000"/>
              <a:gd name="connsiteY74" fmla="*/ 6093662 h 6858000"/>
              <a:gd name="connsiteX75" fmla="*/ 1741442 w 12192000"/>
              <a:gd name="connsiteY75" fmla="*/ 6095957 h 6858000"/>
              <a:gd name="connsiteX76" fmla="*/ 1739916 w 12192000"/>
              <a:gd name="connsiteY76" fmla="*/ 6098635 h 6858000"/>
              <a:gd name="connsiteX77" fmla="*/ 1734957 w 12192000"/>
              <a:gd name="connsiteY77" fmla="*/ 6099782 h 6858000"/>
              <a:gd name="connsiteX78" fmla="*/ 1729998 w 12192000"/>
              <a:gd name="connsiteY78" fmla="*/ 6099782 h 6858000"/>
              <a:gd name="connsiteX79" fmla="*/ 1725801 w 12192000"/>
              <a:gd name="connsiteY79" fmla="*/ 6088690 h 6858000"/>
              <a:gd name="connsiteX80" fmla="*/ 1725801 w 12192000"/>
              <a:gd name="connsiteY80" fmla="*/ 6114318 h 6858000"/>
              <a:gd name="connsiteX81" fmla="*/ 1729998 w 12192000"/>
              <a:gd name="connsiteY81" fmla="*/ 6114318 h 6858000"/>
              <a:gd name="connsiteX82" fmla="*/ 1729998 w 12192000"/>
              <a:gd name="connsiteY82" fmla="*/ 6103225 h 6858000"/>
              <a:gd name="connsiteX83" fmla="*/ 1732286 w 12192000"/>
              <a:gd name="connsiteY83" fmla="*/ 6103225 h 6858000"/>
              <a:gd name="connsiteX84" fmla="*/ 1735720 w 12192000"/>
              <a:gd name="connsiteY84" fmla="*/ 6104372 h 6858000"/>
              <a:gd name="connsiteX85" fmla="*/ 1740298 w 12192000"/>
              <a:gd name="connsiteY85" fmla="*/ 6110110 h 6858000"/>
              <a:gd name="connsiteX86" fmla="*/ 1742587 w 12192000"/>
              <a:gd name="connsiteY86" fmla="*/ 6114318 h 6858000"/>
              <a:gd name="connsiteX87" fmla="*/ 1747546 w 12192000"/>
              <a:gd name="connsiteY87" fmla="*/ 6114318 h 6858000"/>
              <a:gd name="connsiteX88" fmla="*/ 1744494 w 12192000"/>
              <a:gd name="connsiteY88" fmla="*/ 6109345 h 6858000"/>
              <a:gd name="connsiteX89" fmla="*/ 1740679 w 12192000"/>
              <a:gd name="connsiteY89" fmla="*/ 6103990 h 6858000"/>
              <a:gd name="connsiteX90" fmla="*/ 1738390 w 12192000"/>
              <a:gd name="connsiteY90" fmla="*/ 6102842 h 6858000"/>
              <a:gd name="connsiteX91" fmla="*/ 1743731 w 12192000"/>
              <a:gd name="connsiteY91" fmla="*/ 6100547 h 6858000"/>
              <a:gd name="connsiteX92" fmla="*/ 1745639 w 12192000"/>
              <a:gd name="connsiteY92" fmla="*/ 6095575 h 6858000"/>
              <a:gd name="connsiteX93" fmla="*/ 1744494 w 12192000"/>
              <a:gd name="connsiteY93" fmla="*/ 6091750 h 6858000"/>
              <a:gd name="connsiteX94" fmla="*/ 1741442 w 12192000"/>
              <a:gd name="connsiteY94" fmla="*/ 6089072 h 6858000"/>
              <a:gd name="connsiteX95" fmla="*/ 1734576 w 12192000"/>
              <a:gd name="connsiteY95" fmla="*/ 6088690 h 6858000"/>
              <a:gd name="connsiteX96" fmla="*/ 1725801 w 12192000"/>
              <a:gd name="connsiteY96" fmla="*/ 6088690 h 6858000"/>
              <a:gd name="connsiteX97" fmla="*/ 1736483 w 12192000"/>
              <a:gd name="connsiteY97" fmla="*/ 6081040 h 6858000"/>
              <a:gd name="connsiteX98" fmla="*/ 1746402 w 12192000"/>
              <a:gd name="connsiteY98" fmla="*/ 6083717 h 6858000"/>
              <a:gd name="connsiteX99" fmla="*/ 1753650 w 12192000"/>
              <a:gd name="connsiteY99" fmla="*/ 6090985 h 6858000"/>
              <a:gd name="connsiteX100" fmla="*/ 1756702 w 12192000"/>
              <a:gd name="connsiteY100" fmla="*/ 6100930 h 6858000"/>
              <a:gd name="connsiteX101" fmla="*/ 1753650 w 12192000"/>
              <a:gd name="connsiteY101" fmla="*/ 6110875 h 6858000"/>
              <a:gd name="connsiteX102" fmla="*/ 1746402 w 12192000"/>
              <a:gd name="connsiteY102" fmla="*/ 6118143 h 6858000"/>
              <a:gd name="connsiteX103" fmla="*/ 1736483 w 12192000"/>
              <a:gd name="connsiteY103" fmla="*/ 6120820 h 6858000"/>
              <a:gd name="connsiteX104" fmla="*/ 1726183 w 12192000"/>
              <a:gd name="connsiteY104" fmla="*/ 6118143 h 6858000"/>
              <a:gd name="connsiteX105" fmla="*/ 1718934 w 12192000"/>
              <a:gd name="connsiteY105" fmla="*/ 6110875 h 6858000"/>
              <a:gd name="connsiteX106" fmla="*/ 1716264 w 12192000"/>
              <a:gd name="connsiteY106" fmla="*/ 6100930 h 6858000"/>
              <a:gd name="connsiteX107" fmla="*/ 1718934 w 12192000"/>
              <a:gd name="connsiteY107" fmla="*/ 6090985 h 6858000"/>
              <a:gd name="connsiteX108" fmla="*/ 1726564 w 12192000"/>
              <a:gd name="connsiteY108" fmla="*/ 6083717 h 6858000"/>
              <a:gd name="connsiteX109" fmla="*/ 1736483 w 12192000"/>
              <a:gd name="connsiteY109" fmla="*/ 6081040 h 6858000"/>
              <a:gd name="connsiteX110" fmla="*/ 1736483 w 12192000"/>
              <a:gd name="connsiteY110" fmla="*/ 6077214 h 6858000"/>
              <a:gd name="connsiteX111" fmla="*/ 1724657 w 12192000"/>
              <a:gd name="connsiteY111" fmla="*/ 6080275 h 6858000"/>
              <a:gd name="connsiteX112" fmla="*/ 1715501 w 12192000"/>
              <a:gd name="connsiteY112" fmla="*/ 6089072 h 6858000"/>
              <a:gd name="connsiteX113" fmla="*/ 1712068 w 12192000"/>
              <a:gd name="connsiteY113" fmla="*/ 6100930 h 6858000"/>
              <a:gd name="connsiteX114" fmla="*/ 1715501 w 12192000"/>
              <a:gd name="connsiteY114" fmla="*/ 6112788 h 6858000"/>
              <a:gd name="connsiteX115" fmla="*/ 1724275 w 12192000"/>
              <a:gd name="connsiteY115" fmla="*/ 6121585 h 6858000"/>
              <a:gd name="connsiteX116" fmla="*/ 1736483 w 12192000"/>
              <a:gd name="connsiteY116" fmla="*/ 6124645 h 6858000"/>
              <a:gd name="connsiteX117" fmla="*/ 1748309 w 12192000"/>
              <a:gd name="connsiteY117" fmla="*/ 6121585 h 6858000"/>
              <a:gd name="connsiteX118" fmla="*/ 1757465 w 12192000"/>
              <a:gd name="connsiteY118" fmla="*/ 6112788 h 6858000"/>
              <a:gd name="connsiteX119" fmla="*/ 1760517 w 12192000"/>
              <a:gd name="connsiteY119" fmla="*/ 6100930 h 6858000"/>
              <a:gd name="connsiteX120" fmla="*/ 1757083 w 12192000"/>
              <a:gd name="connsiteY120" fmla="*/ 6089072 h 6858000"/>
              <a:gd name="connsiteX121" fmla="*/ 1748309 w 12192000"/>
              <a:gd name="connsiteY121" fmla="*/ 6080275 h 6858000"/>
              <a:gd name="connsiteX122" fmla="*/ 1736483 w 12192000"/>
              <a:gd name="connsiteY122" fmla="*/ 6077214 h 6858000"/>
              <a:gd name="connsiteX123" fmla="*/ 539750 w 12192000"/>
              <a:gd name="connsiteY123" fmla="*/ 6066504 h 6858000"/>
              <a:gd name="connsiteX124" fmla="*/ 630926 w 12192000"/>
              <a:gd name="connsiteY124" fmla="*/ 6208797 h 6858000"/>
              <a:gd name="connsiteX125" fmla="*/ 630926 w 12192000"/>
              <a:gd name="connsiteY125" fmla="*/ 6312073 h 6858000"/>
              <a:gd name="connsiteX126" fmla="*/ 681283 w 12192000"/>
              <a:gd name="connsiteY126" fmla="*/ 6312073 h 6858000"/>
              <a:gd name="connsiteX127" fmla="*/ 681283 w 12192000"/>
              <a:gd name="connsiteY127" fmla="*/ 6209179 h 6858000"/>
              <a:gd name="connsiteX128" fmla="*/ 772840 w 12192000"/>
              <a:gd name="connsiteY128" fmla="*/ 6066504 h 6858000"/>
              <a:gd name="connsiteX129" fmla="*/ 714854 w 12192000"/>
              <a:gd name="connsiteY129" fmla="*/ 6066504 h 6858000"/>
              <a:gd name="connsiteX130" fmla="*/ 657249 w 12192000"/>
              <a:gd name="connsiteY130" fmla="*/ 6163661 h 6858000"/>
              <a:gd name="connsiteX131" fmla="*/ 598500 w 12192000"/>
              <a:gd name="connsiteY131" fmla="*/ 6066504 h 6858000"/>
              <a:gd name="connsiteX132" fmla="*/ 539750 w 12192000"/>
              <a:gd name="connsiteY132" fmla="*/ 6066504 h 6858000"/>
              <a:gd name="connsiteX133" fmla="*/ 1235587 w 12192000"/>
              <a:gd name="connsiteY133" fmla="*/ 6062679 h 6858000"/>
              <a:gd name="connsiteX134" fmla="*/ 1176075 w 12192000"/>
              <a:gd name="connsiteY134" fmla="*/ 6074919 h 6858000"/>
              <a:gd name="connsiteX135" fmla="*/ 1128007 w 12192000"/>
              <a:gd name="connsiteY135" fmla="*/ 6120438 h 6858000"/>
              <a:gd name="connsiteX136" fmla="*/ 1111985 w 12192000"/>
              <a:gd name="connsiteY136" fmla="*/ 6188524 h 6858000"/>
              <a:gd name="connsiteX137" fmla="*/ 1126481 w 12192000"/>
              <a:gd name="connsiteY137" fmla="*/ 6253932 h 6858000"/>
              <a:gd name="connsiteX138" fmla="*/ 1169971 w 12192000"/>
              <a:gd name="connsiteY138" fmla="*/ 6300215 h 6858000"/>
              <a:gd name="connsiteX139" fmla="*/ 1238258 w 12192000"/>
              <a:gd name="connsiteY139" fmla="*/ 6316281 h 6858000"/>
              <a:gd name="connsiteX140" fmla="*/ 1298914 w 12192000"/>
              <a:gd name="connsiteY140" fmla="*/ 6304806 h 6858000"/>
              <a:gd name="connsiteX141" fmla="*/ 1344693 w 12192000"/>
              <a:gd name="connsiteY141" fmla="*/ 6278030 h 6858000"/>
              <a:gd name="connsiteX142" fmla="*/ 1344693 w 12192000"/>
              <a:gd name="connsiteY142" fmla="*/ 6180491 h 6858000"/>
              <a:gd name="connsiteX143" fmla="*/ 1236350 w 12192000"/>
              <a:gd name="connsiteY143" fmla="*/ 6180491 h 6858000"/>
              <a:gd name="connsiteX144" fmla="*/ 1236350 w 12192000"/>
              <a:gd name="connsiteY144" fmla="*/ 6221802 h 6858000"/>
              <a:gd name="connsiteX145" fmla="*/ 1293955 w 12192000"/>
              <a:gd name="connsiteY145" fmla="*/ 6221802 h 6858000"/>
              <a:gd name="connsiteX146" fmla="*/ 1293955 w 12192000"/>
              <a:gd name="connsiteY146" fmla="*/ 6252785 h 6858000"/>
              <a:gd name="connsiteX147" fmla="*/ 1266869 w 12192000"/>
              <a:gd name="connsiteY147" fmla="*/ 6267702 h 6858000"/>
              <a:gd name="connsiteX148" fmla="*/ 1234824 w 12192000"/>
              <a:gd name="connsiteY148" fmla="*/ 6273823 h 6858000"/>
              <a:gd name="connsiteX149" fmla="*/ 1183323 w 12192000"/>
              <a:gd name="connsiteY149" fmla="*/ 6252020 h 6858000"/>
              <a:gd name="connsiteX150" fmla="*/ 1163486 w 12192000"/>
              <a:gd name="connsiteY150" fmla="*/ 6186611 h 6858000"/>
              <a:gd name="connsiteX151" fmla="*/ 1182942 w 12192000"/>
              <a:gd name="connsiteY151" fmla="*/ 6125410 h 6858000"/>
              <a:gd name="connsiteX152" fmla="*/ 1235587 w 12192000"/>
              <a:gd name="connsiteY152" fmla="*/ 6104755 h 6858000"/>
              <a:gd name="connsiteX153" fmla="*/ 1271829 w 12192000"/>
              <a:gd name="connsiteY153" fmla="*/ 6115465 h 6858000"/>
              <a:gd name="connsiteX154" fmla="*/ 1291666 w 12192000"/>
              <a:gd name="connsiteY154" fmla="*/ 6143771 h 6858000"/>
              <a:gd name="connsiteX155" fmla="*/ 1341641 w 12192000"/>
              <a:gd name="connsiteY155" fmla="*/ 6134590 h 6858000"/>
              <a:gd name="connsiteX156" fmla="*/ 1308070 w 12192000"/>
              <a:gd name="connsiteY156" fmla="*/ 6081805 h 6858000"/>
              <a:gd name="connsiteX157" fmla="*/ 1235587 w 12192000"/>
              <a:gd name="connsiteY157" fmla="*/ 6062679 h 6858000"/>
              <a:gd name="connsiteX158" fmla="*/ 0 w 12192000"/>
              <a:gd name="connsiteY158" fmla="*/ 0 h 6858000"/>
              <a:gd name="connsiteX159" fmla="*/ 12192000 w 12192000"/>
              <a:gd name="connsiteY159" fmla="*/ 0 h 6858000"/>
              <a:gd name="connsiteX160" fmla="*/ 12192000 w 12192000"/>
              <a:gd name="connsiteY160" fmla="*/ 6858000 h 6858000"/>
              <a:gd name="connsiteX161" fmla="*/ 0 w 12192000"/>
              <a:gd name="connsiteY161" fmla="*/ 6858000 h 6858000"/>
              <a:gd name="connsiteX162" fmla="*/ 0 w 12192000"/>
              <a:gd name="connsiteY162" fmla="*/ 2497765 h 6858000"/>
              <a:gd name="connsiteX163" fmla="*/ 179924 w 12192000"/>
              <a:gd name="connsiteY163" fmla="*/ 2383467 h 6858000"/>
              <a:gd name="connsiteX164" fmla="*/ 0 w 12192000"/>
              <a:gd name="connsiteY164" fmla="*/ 226916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12192000" h="6858000">
                <a:moveTo>
                  <a:pt x="1451892" y="6168633"/>
                </a:moveTo>
                <a:cubicBezTo>
                  <a:pt x="1464481" y="6168633"/>
                  <a:pt x="1474781" y="6173223"/>
                  <a:pt x="1483174" y="6182786"/>
                </a:cubicBezTo>
                <a:cubicBezTo>
                  <a:pt x="1491567" y="6191966"/>
                  <a:pt x="1496145" y="6205354"/>
                  <a:pt x="1496145" y="6222949"/>
                </a:cubicBezTo>
                <a:cubicBezTo>
                  <a:pt x="1496145" y="6240545"/>
                  <a:pt x="1491567" y="6254315"/>
                  <a:pt x="1483174" y="6263877"/>
                </a:cubicBezTo>
                <a:cubicBezTo>
                  <a:pt x="1474781" y="6273058"/>
                  <a:pt x="1464481" y="6277648"/>
                  <a:pt x="1451892" y="6277648"/>
                </a:cubicBezTo>
                <a:cubicBezTo>
                  <a:pt x="1439684" y="6277648"/>
                  <a:pt x="1429002" y="6273058"/>
                  <a:pt x="1420610" y="6263877"/>
                </a:cubicBezTo>
                <a:cubicBezTo>
                  <a:pt x="1412217" y="6254315"/>
                  <a:pt x="1408020" y="6240927"/>
                  <a:pt x="1408020" y="6223332"/>
                </a:cubicBezTo>
                <a:cubicBezTo>
                  <a:pt x="1408020" y="6205736"/>
                  <a:pt x="1412217" y="6191966"/>
                  <a:pt x="1420610" y="6182786"/>
                </a:cubicBezTo>
                <a:cubicBezTo>
                  <a:pt x="1429002" y="6173223"/>
                  <a:pt x="1439684" y="6168633"/>
                  <a:pt x="1451892" y="6168633"/>
                </a:cubicBezTo>
                <a:close/>
                <a:moveTo>
                  <a:pt x="819001" y="6168633"/>
                </a:moveTo>
                <a:cubicBezTo>
                  <a:pt x="831208" y="6168633"/>
                  <a:pt x="841890" y="6173223"/>
                  <a:pt x="850283" y="6182786"/>
                </a:cubicBezTo>
                <a:cubicBezTo>
                  <a:pt x="858675" y="6191966"/>
                  <a:pt x="862872" y="6205354"/>
                  <a:pt x="862872" y="6222949"/>
                </a:cubicBezTo>
                <a:cubicBezTo>
                  <a:pt x="862872" y="6240545"/>
                  <a:pt x="858675" y="6254315"/>
                  <a:pt x="850283" y="6263877"/>
                </a:cubicBezTo>
                <a:cubicBezTo>
                  <a:pt x="841890" y="6273058"/>
                  <a:pt x="831208" y="6277648"/>
                  <a:pt x="819001" y="6277648"/>
                </a:cubicBezTo>
                <a:cubicBezTo>
                  <a:pt x="806411" y="6277648"/>
                  <a:pt x="795730" y="6273058"/>
                  <a:pt x="787337" y="6263877"/>
                </a:cubicBezTo>
                <a:cubicBezTo>
                  <a:pt x="778944" y="6254315"/>
                  <a:pt x="774748" y="6240927"/>
                  <a:pt x="774748" y="6223332"/>
                </a:cubicBezTo>
                <a:cubicBezTo>
                  <a:pt x="774748" y="6205736"/>
                  <a:pt x="778944" y="6191966"/>
                  <a:pt x="787337" y="6182786"/>
                </a:cubicBezTo>
                <a:cubicBezTo>
                  <a:pt x="795730" y="6173223"/>
                  <a:pt x="806411" y="6168633"/>
                  <a:pt x="819001" y="6168633"/>
                </a:cubicBezTo>
                <a:close/>
                <a:moveTo>
                  <a:pt x="1538490" y="6134208"/>
                </a:moveTo>
                <a:cubicBezTo>
                  <a:pt x="1538490" y="6134208"/>
                  <a:pt x="1538490" y="6134208"/>
                  <a:pt x="1611354" y="6312073"/>
                </a:cubicBezTo>
                <a:lnTo>
                  <a:pt x="1654081" y="6312073"/>
                </a:lnTo>
                <a:cubicBezTo>
                  <a:pt x="1654081" y="6312073"/>
                  <a:pt x="1654081" y="6312073"/>
                  <a:pt x="1725801" y="6134208"/>
                </a:cubicBezTo>
                <a:cubicBezTo>
                  <a:pt x="1725801" y="6134208"/>
                  <a:pt x="1725801" y="6134208"/>
                  <a:pt x="1676971" y="6134208"/>
                </a:cubicBezTo>
                <a:cubicBezTo>
                  <a:pt x="1676971" y="6134208"/>
                  <a:pt x="1676971" y="6134208"/>
                  <a:pt x="1642637" y="6225244"/>
                </a:cubicBezTo>
                <a:cubicBezTo>
                  <a:pt x="1640729" y="6230217"/>
                  <a:pt x="1638822" y="6235189"/>
                  <a:pt x="1637296" y="6240162"/>
                </a:cubicBezTo>
                <a:cubicBezTo>
                  <a:pt x="1636533" y="6242457"/>
                  <a:pt x="1635007" y="6247430"/>
                  <a:pt x="1632336" y="6255462"/>
                </a:cubicBezTo>
                <a:cubicBezTo>
                  <a:pt x="1632336" y="6255462"/>
                  <a:pt x="1632336" y="6255462"/>
                  <a:pt x="1622799" y="6225244"/>
                </a:cubicBezTo>
                <a:cubicBezTo>
                  <a:pt x="1622799" y="6225244"/>
                  <a:pt x="1622799" y="6225244"/>
                  <a:pt x="1588465" y="6134208"/>
                </a:cubicBezTo>
                <a:cubicBezTo>
                  <a:pt x="1588465" y="6134208"/>
                  <a:pt x="1588465" y="6134208"/>
                  <a:pt x="1538490" y="6134208"/>
                </a:cubicBezTo>
                <a:close/>
                <a:moveTo>
                  <a:pt x="927343" y="6134208"/>
                </a:moveTo>
                <a:cubicBezTo>
                  <a:pt x="927343" y="6134208"/>
                  <a:pt x="927343" y="6134208"/>
                  <a:pt x="927343" y="6246665"/>
                </a:cubicBezTo>
                <a:cubicBezTo>
                  <a:pt x="927343" y="6263495"/>
                  <a:pt x="929633" y="6276500"/>
                  <a:pt x="933829" y="6286063"/>
                </a:cubicBezTo>
                <a:cubicBezTo>
                  <a:pt x="938407" y="6295625"/>
                  <a:pt x="945274" y="6302893"/>
                  <a:pt x="954811" y="6308248"/>
                </a:cubicBezTo>
                <a:cubicBezTo>
                  <a:pt x="964348" y="6313603"/>
                  <a:pt x="975411" y="6315898"/>
                  <a:pt x="987619" y="6315898"/>
                </a:cubicBezTo>
                <a:cubicBezTo>
                  <a:pt x="999445" y="6315898"/>
                  <a:pt x="1010508" y="6313221"/>
                  <a:pt x="1021190" y="6307866"/>
                </a:cubicBezTo>
                <a:cubicBezTo>
                  <a:pt x="1031872" y="6302511"/>
                  <a:pt x="1040646" y="6294860"/>
                  <a:pt x="1047131" y="6285680"/>
                </a:cubicBezTo>
                <a:cubicBezTo>
                  <a:pt x="1047131" y="6285680"/>
                  <a:pt x="1047131" y="6285680"/>
                  <a:pt x="1047131" y="6312073"/>
                </a:cubicBezTo>
                <a:lnTo>
                  <a:pt x="1091766" y="6312073"/>
                </a:lnTo>
                <a:cubicBezTo>
                  <a:pt x="1091766" y="6312073"/>
                  <a:pt x="1091766" y="6312073"/>
                  <a:pt x="1091766" y="6134208"/>
                </a:cubicBezTo>
                <a:cubicBezTo>
                  <a:pt x="1091766" y="6134208"/>
                  <a:pt x="1091766" y="6134208"/>
                  <a:pt x="1043698" y="6134208"/>
                </a:cubicBezTo>
                <a:cubicBezTo>
                  <a:pt x="1043698" y="6134208"/>
                  <a:pt x="1043698" y="6134208"/>
                  <a:pt x="1043698" y="6209179"/>
                </a:cubicBezTo>
                <a:cubicBezTo>
                  <a:pt x="1043698" y="6234807"/>
                  <a:pt x="1042553" y="6250872"/>
                  <a:pt x="1040264" y="6257375"/>
                </a:cubicBezTo>
                <a:cubicBezTo>
                  <a:pt x="1037976" y="6263877"/>
                  <a:pt x="1033398" y="6269232"/>
                  <a:pt x="1026912" y="6273823"/>
                </a:cubicBezTo>
                <a:cubicBezTo>
                  <a:pt x="1020427" y="6278030"/>
                  <a:pt x="1013179" y="6280325"/>
                  <a:pt x="1005167" y="6280325"/>
                </a:cubicBezTo>
                <a:cubicBezTo>
                  <a:pt x="997919" y="6280325"/>
                  <a:pt x="992197" y="6278413"/>
                  <a:pt x="987619" y="6275353"/>
                </a:cubicBezTo>
                <a:cubicBezTo>
                  <a:pt x="982660" y="6271910"/>
                  <a:pt x="979608" y="6267702"/>
                  <a:pt x="977700" y="6261965"/>
                </a:cubicBezTo>
                <a:cubicBezTo>
                  <a:pt x="976174" y="6256227"/>
                  <a:pt x="975030" y="6240927"/>
                  <a:pt x="975030" y="6216064"/>
                </a:cubicBezTo>
                <a:cubicBezTo>
                  <a:pt x="975030" y="6216064"/>
                  <a:pt x="975030" y="6216064"/>
                  <a:pt x="975030" y="6134208"/>
                </a:cubicBezTo>
                <a:cubicBezTo>
                  <a:pt x="975030" y="6134208"/>
                  <a:pt x="975030" y="6134208"/>
                  <a:pt x="927343" y="6134208"/>
                </a:cubicBezTo>
                <a:close/>
                <a:moveTo>
                  <a:pt x="1451892" y="6130383"/>
                </a:moveTo>
                <a:cubicBezTo>
                  <a:pt x="1433962" y="6130383"/>
                  <a:pt x="1417939" y="6134208"/>
                  <a:pt x="1403824" y="6141858"/>
                </a:cubicBezTo>
                <a:cubicBezTo>
                  <a:pt x="1389709" y="6149508"/>
                  <a:pt x="1378264" y="6160601"/>
                  <a:pt x="1370634" y="6175136"/>
                </a:cubicBezTo>
                <a:cubicBezTo>
                  <a:pt x="1362623" y="6190054"/>
                  <a:pt x="1358808" y="6204971"/>
                  <a:pt x="1358808" y="6220654"/>
                </a:cubicBezTo>
                <a:cubicBezTo>
                  <a:pt x="1358808" y="6240927"/>
                  <a:pt x="1362623" y="6258522"/>
                  <a:pt x="1370634" y="6272675"/>
                </a:cubicBezTo>
                <a:cubicBezTo>
                  <a:pt x="1378264" y="6286828"/>
                  <a:pt x="1389709" y="6297538"/>
                  <a:pt x="1404968" y="6305188"/>
                </a:cubicBezTo>
                <a:cubicBezTo>
                  <a:pt x="1419847" y="6312456"/>
                  <a:pt x="1435488" y="6315898"/>
                  <a:pt x="1452273" y="6315898"/>
                </a:cubicBezTo>
                <a:cubicBezTo>
                  <a:pt x="1478978" y="6315898"/>
                  <a:pt x="1501104" y="6307101"/>
                  <a:pt x="1518652" y="6289505"/>
                </a:cubicBezTo>
                <a:cubicBezTo>
                  <a:pt x="1536201" y="6271910"/>
                  <a:pt x="1544975" y="6249725"/>
                  <a:pt x="1544975" y="6222567"/>
                </a:cubicBezTo>
                <a:cubicBezTo>
                  <a:pt x="1544975" y="6196174"/>
                  <a:pt x="1536582" y="6173988"/>
                  <a:pt x="1519034" y="6156393"/>
                </a:cubicBezTo>
                <a:cubicBezTo>
                  <a:pt x="1501485" y="6139180"/>
                  <a:pt x="1478978" y="6130383"/>
                  <a:pt x="1451892" y="6130383"/>
                </a:cubicBezTo>
                <a:close/>
                <a:moveTo>
                  <a:pt x="818619" y="6130383"/>
                </a:moveTo>
                <a:cubicBezTo>
                  <a:pt x="801071" y="6130383"/>
                  <a:pt x="785048" y="6134208"/>
                  <a:pt x="770551" y="6141858"/>
                </a:cubicBezTo>
                <a:cubicBezTo>
                  <a:pt x="756436" y="6149508"/>
                  <a:pt x="745373" y="6160601"/>
                  <a:pt x="737362" y="6175136"/>
                </a:cubicBezTo>
                <a:cubicBezTo>
                  <a:pt x="729732" y="6190054"/>
                  <a:pt x="725917" y="6204971"/>
                  <a:pt x="725917" y="6220654"/>
                </a:cubicBezTo>
                <a:cubicBezTo>
                  <a:pt x="725917" y="6240927"/>
                  <a:pt x="729732" y="6258522"/>
                  <a:pt x="737362" y="6272675"/>
                </a:cubicBezTo>
                <a:cubicBezTo>
                  <a:pt x="745373" y="6286828"/>
                  <a:pt x="756818" y="6297538"/>
                  <a:pt x="771696" y="6305188"/>
                </a:cubicBezTo>
                <a:cubicBezTo>
                  <a:pt x="786574" y="6312456"/>
                  <a:pt x="802596" y="6315898"/>
                  <a:pt x="819001" y="6315898"/>
                </a:cubicBezTo>
                <a:cubicBezTo>
                  <a:pt x="845705" y="6315898"/>
                  <a:pt x="867831" y="6307101"/>
                  <a:pt x="885380" y="6289505"/>
                </a:cubicBezTo>
                <a:cubicBezTo>
                  <a:pt x="903310" y="6271910"/>
                  <a:pt x="912084" y="6249725"/>
                  <a:pt x="912084" y="6222567"/>
                </a:cubicBezTo>
                <a:cubicBezTo>
                  <a:pt x="912084" y="6196174"/>
                  <a:pt x="903310" y="6173988"/>
                  <a:pt x="885761" y="6156393"/>
                </a:cubicBezTo>
                <a:cubicBezTo>
                  <a:pt x="868213" y="6139180"/>
                  <a:pt x="846086" y="6130383"/>
                  <a:pt x="818619" y="6130383"/>
                </a:cubicBezTo>
                <a:close/>
                <a:moveTo>
                  <a:pt x="1729998" y="6092132"/>
                </a:moveTo>
                <a:cubicBezTo>
                  <a:pt x="1729998" y="6092132"/>
                  <a:pt x="1729998" y="6092132"/>
                  <a:pt x="1734576" y="6092132"/>
                </a:cubicBezTo>
                <a:cubicBezTo>
                  <a:pt x="1736864" y="6092132"/>
                  <a:pt x="1738009" y="6092132"/>
                  <a:pt x="1738772" y="6092515"/>
                </a:cubicBezTo>
                <a:cubicBezTo>
                  <a:pt x="1739535" y="6092897"/>
                  <a:pt x="1740298" y="6093280"/>
                  <a:pt x="1740679" y="6093662"/>
                </a:cubicBezTo>
                <a:cubicBezTo>
                  <a:pt x="1741061" y="6094427"/>
                  <a:pt x="1741442" y="6095192"/>
                  <a:pt x="1741442" y="6095957"/>
                </a:cubicBezTo>
                <a:cubicBezTo>
                  <a:pt x="1741442" y="6097105"/>
                  <a:pt x="1741061" y="6097870"/>
                  <a:pt x="1739916" y="6098635"/>
                </a:cubicBezTo>
                <a:cubicBezTo>
                  <a:pt x="1739153" y="6099400"/>
                  <a:pt x="1737627" y="6099782"/>
                  <a:pt x="1734957" y="6099782"/>
                </a:cubicBezTo>
                <a:cubicBezTo>
                  <a:pt x="1734957" y="6099782"/>
                  <a:pt x="1734957" y="6099782"/>
                  <a:pt x="1729998" y="6099782"/>
                </a:cubicBezTo>
                <a:close/>
                <a:moveTo>
                  <a:pt x="1725801" y="6088690"/>
                </a:moveTo>
                <a:cubicBezTo>
                  <a:pt x="1725801" y="6088690"/>
                  <a:pt x="1725801" y="6088690"/>
                  <a:pt x="1725801" y="6114318"/>
                </a:cubicBezTo>
                <a:lnTo>
                  <a:pt x="1729998" y="6114318"/>
                </a:lnTo>
                <a:cubicBezTo>
                  <a:pt x="1729998" y="6114318"/>
                  <a:pt x="1729998" y="6114318"/>
                  <a:pt x="1729998" y="6103225"/>
                </a:cubicBezTo>
                <a:cubicBezTo>
                  <a:pt x="1729998" y="6103225"/>
                  <a:pt x="1729998" y="6103225"/>
                  <a:pt x="1732286" y="6103225"/>
                </a:cubicBezTo>
                <a:cubicBezTo>
                  <a:pt x="1733812" y="6103225"/>
                  <a:pt x="1734957" y="6103607"/>
                  <a:pt x="1735720" y="6104372"/>
                </a:cubicBezTo>
                <a:cubicBezTo>
                  <a:pt x="1736864" y="6105137"/>
                  <a:pt x="1738390" y="6107050"/>
                  <a:pt x="1740298" y="6110110"/>
                </a:cubicBezTo>
                <a:cubicBezTo>
                  <a:pt x="1740298" y="6110110"/>
                  <a:pt x="1740298" y="6110110"/>
                  <a:pt x="1742587" y="6114318"/>
                </a:cubicBezTo>
                <a:cubicBezTo>
                  <a:pt x="1742587" y="6114318"/>
                  <a:pt x="1742587" y="6114318"/>
                  <a:pt x="1747546" y="6114318"/>
                </a:cubicBezTo>
                <a:cubicBezTo>
                  <a:pt x="1747546" y="6114318"/>
                  <a:pt x="1747546" y="6114318"/>
                  <a:pt x="1744494" y="6109345"/>
                </a:cubicBezTo>
                <a:cubicBezTo>
                  <a:pt x="1742968" y="6106667"/>
                  <a:pt x="1741442" y="6105137"/>
                  <a:pt x="1740679" y="6103990"/>
                </a:cubicBezTo>
                <a:cubicBezTo>
                  <a:pt x="1739916" y="6103607"/>
                  <a:pt x="1739153" y="6103225"/>
                  <a:pt x="1738390" y="6102842"/>
                </a:cubicBezTo>
                <a:cubicBezTo>
                  <a:pt x="1740679" y="6102460"/>
                  <a:pt x="1742587" y="6101695"/>
                  <a:pt x="1743731" y="6100547"/>
                </a:cubicBezTo>
                <a:cubicBezTo>
                  <a:pt x="1745257" y="6099017"/>
                  <a:pt x="1745639" y="6097487"/>
                  <a:pt x="1745639" y="6095575"/>
                </a:cubicBezTo>
                <a:cubicBezTo>
                  <a:pt x="1745639" y="6094045"/>
                  <a:pt x="1745257" y="6092897"/>
                  <a:pt x="1744494" y="6091750"/>
                </a:cubicBezTo>
                <a:cubicBezTo>
                  <a:pt x="1743731" y="6090602"/>
                  <a:pt x="1742587" y="6089837"/>
                  <a:pt x="1741442" y="6089072"/>
                </a:cubicBezTo>
                <a:cubicBezTo>
                  <a:pt x="1739916" y="6088690"/>
                  <a:pt x="1737627" y="6088690"/>
                  <a:pt x="1734576" y="6088690"/>
                </a:cubicBezTo>
                <a:cubicBezTo>
                  <a:pt x="1734576" y="6088690"/>
                  <a:pt x="1734576" y="6088690"/>
                  <a:pt x="1725801" y="6088690"/>
                </a:cubicBezTo>
                <a:close/>
                <a:moveTo>
                  <a:pt x="1736483" y="6081040"/>
                </a:moveTo>
                <a:cubicBezTo>
                  <a:pt x="1739535" y="6081040"/>
                  <a:pt x="1742968" y="6082187"/>
                  <a:pt x="1746402" y="6083717"/>
                </a:cubicBezTo>
                <a:cubicBezTo>
                  <a:pt x="1749454" y="6085630"/>
                  <a:pt x="1752124" y="6087925"/>
                  <a:pt x="1753650" y="6090985"/>
                </a:cubicBezTo>
                <a:cubicBezTo>
                  <a:pt x="1755557" y="6094427"/>
                  <a:pt x="1756702" y="6097487"/>
                  <a:pt x="1756702" y="6100930"/>
                </a:cubicBezTo>
                <a:cubicBezTo>
                  <a:pt x="1756702" y="6104372"/>
                  <a:pt x="1755557" y="6107815"/>
                  <a:pt x="1753650" y="6110875"/>
                </a:cubicBezTo>
                <a:cubicBezTo>
                  <a:pt x="1752124" y="6113935"/>
                  <a:pt x="1749454" y="6116613"/>
                  <a:pt x="1746402" y="6118143"/>
                </a:cubicBezTo>
                <a:cubicBezTo>
                  <a:pt x="1743350" y="6120055"/>
                  <a:pt x="1739916" y="6120820"/>
                  <a:pt x="1736483" y="6120820"/>
                </a:cubicBezTo>
                <a:cubicBezTo>
                  <a:pt x="1733049" y="6120820"/>
                  <a:pt x="1729616" y="6120055"/>
                  <a:pt x="1726183" y="6118143"/>
                </a:cubicBezTo>
                <a:cubicBezTo>
                  <a:pt x="1723131" y="6116613"/>
                  <a:pt x="1720460" y="6113935"/>
                  <a:pt x="1718934" y="6110875"/>
                </a:cubicBezTo>
                <a:cubicBezTo>
                  <a:pt x="1717027" y="6107815"/>
                  <a:pt x="1716264" y="6104372"/>
                  <a:pt x="1716264" y="6100930"/>
                </a:cubicBezTo>
                <a:cubicBezTo>
                  <a:pt x="1716264" y="6097487"/>
                  <a:pt x="1717027" y="6094427"/>
                  <a:pt x="1718934" y="6090985"/>
                </a:cubicBezTo>
                <a:cubicBezTo>
                  <a:pt x="1720842" y="6087925"/>
                  <a:pt x="1723131" y="6085630"/>
                  <a:pt x="1726564" y="6083717"/>
                </a:cubicBezTo>
                <a:cubicBezTo>
                  <a:pt x="1729616" y="6082187"/>
                  <a:pt x="1733049" y="6081040"/>
                  <a:pt x="1736483" y="6081040"/>
                </a:cubicBezTo>
                <a:close/>
                <a:moveTo>
                  <a:pt x="1736483" y="6077214"/>
                </a:moveTo>
                <a:cubicBezTo>
                  <a:pt x="1732286" y="6077214"/>
                  <a:pt x="1728472" y="6078362"/>
                  <a:pt x="1724657" y="6080275"/>
                </a:cubicBezTo>
                <a:cubicBezTo>
                  <a:pt x="1720460" y="6082187"/>
                  <a:pt x="1717408" y="6085247"/>
                  <a:pt x="1715501" y="6089072"/>
                </a:cubicBezTo>
                <a:cubicBezTo>
                  <a:pt x="1713212" y="6092897"/>
                  <a:pt x="1712068" y="6096722"/>
                  <a:pt x="1712068" y="6100930"/>
                </a:cubicBezTo>
                <a:cubicBezTo>
                  <a:pt x="1712068" y="6105137"/>
                  <a:pt x="1713212" y="6108962"/>
                  <a:pt x="1715501" y="6112788"/>
                </a:cubicBezTo>
                <a:cubicBezTo>
                  <a:pt x="1717408" y="6116613"/>
                  <a:pt x="1720460" y="6119673"/>
                  <a:pt x="1724275" y="6121585"/>
                </a:cubicBezTo>
                <a:cubicBezTo>
                  <a:pt x="1728090" y="6123880"/>
                  <a:pt x="1732286" y="6124645"/>
                  <a:pt x="1736483" y="6124645"/>
                </a:cubicBezTo>
                <a:cubicBezTo>
                  <a:pt x="1740679" y="6124645"/>
                  <a:pt x="1744494" y="6123880"/>
                  <a:pt x="1748309" y="6121585"/>
                </a:cubicBezTo>
                <a:cubicBezTo>
                  <a:pt x="1752124" y="6119673"/>
                  <a:pt x="1755176" y="6116613"/>
                  <a:pt x="1757465" y="6112788"/>
                </a:cubicBezTo>
                <a:cubicBezTo>
                  <a:pt x="1759372" y="6108962"/>
                  <a:pt x="1760517" y="6105137"/>
                  <a:pt x="1760517" y="6100930"/>
                </a:cubicBezTo>
                <a:cubicBezTo>
                  <a:pt x="1760517" y="6096722"/>
                  <a:pt x="1759372" y="6092897"/>
                  <a:pt x="1757083" y="6089072"/>
                </a:cubicBezTo>
                <a:cubicBezTo>
                  <a:pt x="1755176" y="6085247"/>
                  <a:pt x="1752124" y="6082187"/>
                  <a:pt x="1748309" y="6080275"/>
                </a:cubicBezTo>
                <a:cubicBezTo>
                  <a:pt x="1744494" y="6078362"/>
                  <a:pt x="1740298" y="6077214"/>
                  <a:pt x="1736483" y="6077214"/>
                </a:cubicBezTo>
                <a:close/>
                <a:moveTo>
                  <a:pt x="539750" y="6066504"/>
                </a:moveTo>
                <a:cubicBezTo>
                  <a:pt x="539750" y="6066504"/>
                  <a:pt x="539750" y="6066504"/>
                  <a:pt x="630926" y="6208797"/>
                </a:cubicBezTo>
                <a:lnTo>
                  <a:pt x="630926" y="6312073"/>
                </a:lnTo>
                <a:cubicBezTo>
                  <a:pt x="630926" y="6312073"/>
                  <a:pt x="630926" y="6312073"/>
                  <a:pt x="681283" y="6312073"/>
                </a:cubicBezTo>
                <a:cubicBezTo>
                  <a:pt x="681283" y="6312073"/>
                  <a:pt x="681283" y="6312073"/>
                  <a:pt x="681283" y="6209179"/>
                </a:cubicBezTo>
                <a:cubicBezTo>
                  <a:pt x="681283" y="6209179"/>
                  <a:pt x="681283" y="6209179"/>
                  <a:pt x="772840" y="6066504"/>
                </a:cubicBezTo>
                <a:cubicBezTo>
                  <a:pt x="772840" y="6066504"/>
                  <a:pt x="772840" y="6066504"/>
                  <a:pt x="714854" y="6066504"/>
                </a:cubicBezTo>
                <a:cubicBezTo>
                  <a:pt x="714854" y="6066504"/>
                  <a:pt x="714854" y="6066504"/>
                  <a:pt x="657249" y="6163661"/>
                </a:cubicBezTo>
                <a:cubicBezTo>
                  <a:pt x="657249" y="6163661"/>
                  <a:pt x="657249" y="6163661"/>
                  <a:pt x="598500" y="6066504"/>
                </a:cubicBezTo>
                <a:cubicBezTo>
                  <a:pt x="598500" y="6066504"/>
                  <a:pt x="598500" y="6066504"/>
                  <a:pt x="539750" y="6066504"/>
                </a:cubicBezTo>
                <a:close/>
                <a:moveTo>
                  <a:pt x="1235587" y="6062679"/>
                </a:moveTo>
                <a:cubicBezTo>
                  <a:pt x="1211935" y="6062679"/>
                  <a:pt x="1191716" y="6066504"/>
                  <a:pt x="1176075" y="6074919"/>
                </a:cubicBezTo>
                <a:cubicBezTo>
                  <a:pt x="1155093" y="6085247"/>
                  <a:pt x="1139070" y="6100547"/>
                  <a:pt x="1128007" y="6120438"/>
                </a:cubicBezTo>
                <a:cubicBezTo>
                  <a:pt x="1117325" y="6140328"/>
                  <a:pt x="1111985" y="6162896"/>
                  <a:pt x="1111985" y="6188524"/>
                </a:cubicBezTo>
                <a:cubicBezTo>
                  <a:pt x="1111985" y="6212239"/>
                  <a:pt x="1116563" y="6234042"/>
                  <a:pt x="1126481" y="6253932"/>
                </a:cubicBezTo>
                <a:cubicBezTo>
                  <a:pt x="1136018" y="6273823"/>
                  <a:pt x="1150897" y="6289505"/>
                  <a:pt x="1169971" y="6300215"/>
                </a:cubicBezTo>
                <a:cubicBezTo>
                  <a:pt x="1189427" y="6310926"/>
                  <a:pt x="1212316" y="6316281"/>
                  <a:pt x="1238258" y="6316281"/>
                </a:cubicBezTo>
                <a:cubicBezTo>
                  <a:pt x="1258858" y="6316281"/>
                  <a:pt x="1279077" y="6312456"/>
                  <a:pt x="1298914" y="6304806"/>
                </a:cubicBezTo>
                <a:cubicBezTo>
                  <a:pt x="1319133" y="6297155"/>
                  <a:pt x="1334393" y="6288358"/>
                  <a:pt x="1344693" y="6278030"/>
                </a:cubicBezTo>
                <a:cubicBezTo>
                  <a:pt x="1344693" y="6278030"/>
                  <a:pt x="1344693" y="6278030"/>
                  <a:pt x="1344693" y="6180491"/>
                </a:cubicBezTo>
                <a:cubicBezTo>
                  <a:pt x="1344693" y="6180491"/>
                  <a:pt x="1344693" y="6180491"/>
                  <a:pt x="1236350" y="6180491"/>
                </a:cubicBezTo>
                <a:cubicBezTo>
                  <a:pt x="1236350" y="6180491"/>
                  <a:pt x="1236350" y="6180491"/>
                  <a:pt x="1236350" y="6221802"/>
                </a:cubicBezTo>
                <a:lnTo>
                  <a:pt x="1293955" y="6221802"/>
                </a:lnTo>
                <a:cubicBezTo>
                  <a:pt x="1293955" y="6221802"/>
                  <a:pt x="1293955" y="6221802"/>
                  <a:pt x="1293955" y="6252785"/>
                </a:cubicBezTo>
                <a:cubicBezTo>
                  <a:pt x="1286325" y="6258905"/>
                  <a:pt x="1277170" y="6263877"/>
                  <a:pt x="1266869" y="6267702"/>
                </a:cubicBezTo>
                <a:cubicBezTo>
                  <a:pt x="1256188" y="6271910"/>
                  <a:pt x="1245506" y="6273823"/>
                  <a:pt x="1234824" y="6273823"/>
                </a:cubicBezTo>
                <a:cubicBezTo>
                  <a:pt x="1213842" y="6273823"/>
                  <a:pt x="1196675" y="6266555"/>
                  <a:pt x="1183323" y="6252020"/>
                </a:cubicBezTo>
                <a:cubicBezTo>
                  <a:pt x="1170352" y="6237484"/>
                  <a:pt x="1163486" y="6215682"/>
                  <a:pt x="1163486" y="6186611"/>
                </a:cubicBezTo>
                <a:cubicBezTo>
                  <a:pt x="1163486" y="6159453"/>
                  <a:pt x="1169971" y="6139180"/>
                  <a:pt x="1182942" y="6125410"/>
                </a:cubicBezTo>
                <a:cubicBezTo>
                  <a:pt x="1195912" y="6111640"/>
                  <a:pt x="1213461" y="6104755"/>
                  <a:pt x="1235587" y="6104755"/>
                </a:cubicBezTo>
                <a:cubicBezTo>
                  <a:pt x="1250084" y="6104755"/>
                  <a:pt x="1262291" y="6108197"/>
                  <a:pt x="1271829" y="6115465"/>
                </a:cubicBezTo>
                <a:cubicBezTo>
                  <a:pt x="1281366" y="6122350"/>
                  <a:pt x="1287851" y="6131913"/>
                  <a:pt x="1291666" y="6143771"/>
                </a:cubicBezTo>
                <a:cubicBezTo>
                  <a:pt x="1291666" y="6143771"/>
                  <a:pt x="1291666" y="6143771"/>
                  <a:pt x="1341641" y="6134590"/>
                </a:cubicBezTo>
                <a:cubicBezTo>
                  <a:pt x="1336682" y="6112023"/>
                  <a:pt x="1325237" y="6094427"/>
                  <a:pt x="1308070" y="6081805"/>
                </a:cubicBezTo>
                <a:cubicBezTo>
                  <a:pt x="1290522" y="6068799"/>
                  <a:pt x="1266488" y="6062679"/>
                  <a:pt x="1235587" y="6062679"/>
                </a:cubicBezTo>
                <a:close/>
                <a:moveTo>
                  <a:pt x="0" y="0"/>
                </a:moveTo>
                <a:lnTo>
                  <a:pt x="12192000" y="0"/>
                </a:lnTo>
                <a:lnTo>
                  <a:pt x="12192000" y="6858000"/>
                </a:lnTo>
                <a:lnTo>
                  <a:pt x="0" y="6858000"/>
                </a:lnTo>
                <a:lnTo>
                  <a:pt x="0" y="2497765"/>
                </a:lnTo>
                <a:lnTo>
                  <a:pt x="179924" y="2383467"/>
                </a:lnTo>
                <a:lnTo>
                  <a:pt x="0" y="2269167"/>
                </a:lnTo>
                <a:close/>
              </a:path>
            </a:pathLst>
          </a:custGeom>
          <a:solidFill>
            <a:schemeClr val="bg2"/>
          </a:solidFill>
        </p:spPr>
        <p:txBody>
          <a:bodyPr wrap="square" lIns="72000" tIns="72000">
            <a:noAutofit/>
          </a:bodyPr>
          <a:lstStyle>
            <a:lvl1pPr marL="0" indent="0">
              <a:buNone/>
              <a:defRPr sz="1600">
                <a:solidFill>
                  <a:sysClr val="windowText" lastClr="000000"/>
                </a:solidFill>
              </a:defRPr>
            </a:lvl1pPr>
          </a:lstStyle>
          <a:p>
            <a:r>
              <a:rPr lang="en-GB" dirty="0"/>
              <a:t>Click on frame and insert picture using the Insert tab, Pictures</a:t>
            </a:r>
          </a:p>
          <a:p>
            <a:endParaRPr lang="en-GB" dirty="0"/>
          </a:p>
          <a:p>
            <a:endParaRPr lang="en-GB" dirty="0"/>
          </a:p>
        </p:txBody>
      </p:sp>
      <p:sp>
        <p:nvSpPr>
          <p:cNvPr id="4" name="Date Placeholder 3" hidden="1">
            <a:extLst>
              <a:ext uri="{FF2B5EF4-FFF2-40B4-BE49-F238E27FC236}">
                <a16:creationId xmlns:a16="http://schemas.microsoft.com/office/drawing/2014/main" id="{DA70F102-654C-47C7-A601-E29FF62A2D14}"/>
              </a:ext>
            </a:extLst>
          </p:cNvPr>
          <p:cNvSpPr>
            <a:spLocks noGrp="1"/>
          </p:cNvSpPr>
          <p:nvPr>
            <p:ph type="dt" sz="half" idx="19"/>
          </p:nvPr>
        </p:nvSpPr>
        <p:spPr/>
        <p:txBody>
          <a:bodyPr/>
          <a:lstStyle/>
          <a:p>
            <a:fld id="{9745CC13-5461-4AEF-98EA-CA3FBDE0BA90}" type="datetime4">
              <a:rPr lang="en-GB" smtClean="0"/>
              <a:t>01 July 2025</a:t>
            </a:fld>
            <a:endParaRPr lang="en-GB" dirty="0"/>
          </a:p>
        </p:txBody>
      </p:sp>
      <p:sp>
        <p:nvSpPr>
          <p:cNvPr id="2" name="Title 1"/>
          <p:cNvSpPr>
            <a:spLocks noGrp="1"/>
          </p:cNvSpPr>
          <p:nvPr>
            <p:ph type="ctrTitle" hasCustomPrompt="1"/>
          </p:nvPr>
        </p:nvSpPr>
        <p:spPr bwMode="white">
          <a:xfrm>
            <a:off x="2422800" y="1980000"/>
            <a:ext cx="6408000" cy="2073600"/>
          </a:xfrm>
        </p:spPr>
        <p:txBody>
          <a:bodyPr anchor="t" anchorCtr="0"/>
          <a:lstStyle>
            <a:lvl1pPr algn="l">
              <a:lnSpc>
                <a:spcPct val="90000"/>
              </a:lnSpc>
              <a:defRPr sz="7200">
                <a:solidFill>
                  <a:schemeClr val="bg1"/>
                </a:solidFill>
              </a:defRPr>
            </a:lvl1pPr>
          </a:lstStyle>
          <a:p>
            <a:r>
              <a:rPr lang="en-GB" noProof="0" dirty="0"/>
              <a:t>Click to add title</a:t>
            </a:r>
            <a:endParaRPr lang="en-GB" dirty="0"/>
          </a:p>
        </p:txBody>
      </p:sp>
      <p:sp>
        <p:nvSpPr>
          <p:cNvPr id="5" name="Text Placeholder 4">
            <a:extLst>
              <a:ext uri="{FF2B5EF4-FFF2-40B4-BE49-F238E27FC236}">
                <a16:creationId xmlns:a16="http://schemas.microsoft.com/office/drawing/2014/main" id="{E1F28C65-3092-4106-A8DF-27457D5E8693}"/>
              </a:ext>
            </a:extLst>
          </p:cNvPr>
          <p:cNvSpPr>
            <a:spLocks noGrp="1"/>
          </p:cNvSpPr>
          <p:nvPr>
            <p:ph type="body" sz="quarter" idx="18" hasCustomPrompt="1"/>
          </p:nvPr>
        </p:nvSpPr>
        <p:spPr bwMode="white">
          <a:xfrm>
            <a:off x="540000" y="1980000"/>
            <a:ext cx="1702800" cy="1036800"/>
          </a:xfrm>
        </p:spPr>
        <p:txBody>
          <a:bodyPr/>
          <a:lstStyle>
            <a:lvl1pPr marL="0" indent="0">
              <a:lnSpc>
                <a:spcPct val="90000"/>
              </a:lnSpc>
              <a:buNone/>
              <a:defRPr sz="7200">
                <a:solidFill>
                  <a:schemeClr val="bg1"/>
                </a:solidFill>
                <a:latin typeface="+mj-lt"/>
              </a:defRPr>
            </a:lvl1pPr>
            <a:lvl2pPr marL="180000" indent="0">
              <a:buNone/>
              <a:defRPr sz="7200"/>
            </a:lvl2pPr>
          </a:lstStyle>
          <a:p>
            <a:pPr lvl="0"/>
            <a:r>
              <a:rPr lang="en-GB" dirty="0"/>
              <a:t>0</a:t>
            </a:r>
          </a:p>
        </p:txBody>
      </p:sp>
      <p:sp>
        <p:nvSpPr>
          <p:cNvPr id="6" name="Footer Placeholder 5">
            <a:extLst>
              <a:ext uri="{FF2B5EF4-FFF2-40B4-BE49-F238E27FC236}">
                <a16:creationId xmlns:a16="http://schemas.microsoft.com/office/drawing/2014/main" id="{800BC932-697C-4364-9A10-7835A1040E59}"/>
              </a:ext>
            </a:extLst>
          </p:cNvPr>
          <p:cNvSpPr>
            <a:spLocks noGrp="1"/>
          </p:cNvSpPr>
          <p:nvPr>
            <p:ph type="ftr" sz="quarter" idx="20"/>
          </p:nvPr>
        </p:nvSpPr>
        <p:spPr/>
        <p:txBody>
          <a:bodyPr/>
          <a:lstStyle>
            <a:lvl1pPr>
              <a:defRPr>
                <a:solidFill>
                  <a:schemeClr val="bg1"/>
                </a:solidFill>
              </a:defRPr>
            </a:lvl1pPr>
          </a:lstStyle>
          <a:p>
            <a:endParaRPr lang="en-GB" dirty="0"/>
          </a:p>
        </p:txBody>
      </p:sp>
      <p:sp>
        <p:nvSpPr>
          <p:cNvPr id="7" name="Slide Number Placeholder 6">
            <a:extLst>
              <a:ext uri="{FF2B5EF4-FFF2-40B4-BE49-F238E27FC236}">
                <a16:creationId xmlns:a16="http://schemas.microsoft.com/office/drawing/2014/main" id="{C0E87339-F771-404B-8875-6580BBB83288}"/>
              </a:ext>
            </a:extLst>
          </p:cNvPr>
          <p:cNvSpPr>
            <a:spLocks noGrp="1"/>
          </p:cNvSpPr>
          <p:nvPr>
            <p:ph type="sldNum" sz="quarter" idx="21"/>
          </p:nvPr>
        </p:nvSpPr>
        <p:spPr/>
        <p:txBody>
          <a:bodyPr/>
          <a:lstStyle>
            <a:lvl1pPr>
              <a:defRPr>
                <a:solidFill>
                  <a:schemeClr val="bg1"/>
                </a:solidFill>
              </a:defRPr>
            </a:lvl1pPr>
          </a:lstStyle>
          <a:p>
            <a:fld id="{23AA811B-2EBD-4900-905E-5BE206449611}" type="slidenum">
              <a:rPr lang="en-GB" smtClean="0"/>
              <a:pPr/>
              <a:t>‹N›</a:t>
            </a:fld>
            <a:endParaRPr lang="en-GB" dirty="0"/>
          </a:p>
        </p:txBody>
      </p:sp>
    </p:spTree>
    <p:extLst>
      <p:ext uri="{BB962C8B-B14F-4D97-AF65-F5344CB8AC3E}">
        <p14:creationId xmlns:p14="http://schemas.microsoft.com/office/powerpoint/2010/main" val="1833200626"/>
      </p:ext>
    </p:extLst>
  </p:cSld>
  <p:clrMapOvr>
    <a:overrideClrMapping bg1="lt1" tx1="dk1" bg2="lt2" tx2="dk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REPORTING Title and Top Text ">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DE4DB6AC-0CD0-4523-A347-0C4D91692F5E}"/>
              </a:ext>
            </a:extLst>
          </p:cNvPr>
          <p:cNvSpPr>
            <a:spLocks noGrp="1"/>
          </p:cNvSpPr>
          <p:nvPr>
            <p:ph type="dt" sz="half" idx="24"/>
          </p:nvPr>
        </p:nvSpPr>
        <p:spPr/>
        <p:txBody>
          <a:bodyPr/>
          <a:lstStyle/>
          <a:p>
            <a:fld id="{AA2C264A-5BE3-4A76-A1C1-A94935C5A36F}" type="datetime4">
              <a:rPr lang="en-GB" smtClean="0"/>
              <a:t>01 July 2025</a:t>
            </a:fld>
            <a:endParaRPr lang="en-GB" dirty="0"/>
          </a:p>
        </p:txBody>
      </p:sp>
      <p:sp>
        <p:nvSpPr>
          <p:cNvPr id="2" name="Title 1">
            <a:extLst>
              <a:ext uri="{FF2B5EF4-FFF2-40B4-BE49-F238E27FC236}">
                <a16:creationId xmlns:a16="http://schemas.microsoft.com/office/drawing/2014/main" id="{4166AEB5-52F0-4660-8F42-9D54730AF814}"/>
              </a:ext>
            </a:extLst>
          </p:cNvPr>
          <p:cNvSpPr>
            <a:spLocks noGrp="1"/>
          </p:cNvSpPr>
          <p:nvPr>
            <p:ph type="title" hasCustomPrompt="1"/>
          </p:nvPr>
        </p:nvSpPr>
        <p:spPr>
          <a:xfrm>
            <a:off x="539750" y="907200"/>
            <a:ext cx="11113200" cy="442800"/>
          </a:xfrm>
        </p:spPr>
        <p:txBody>
          <a:bodyPr/>
          <a:lstStyle/>
          <a:p>
            <a:r>
              <a:rPr lang="en-GB" dirty="0"/>
              <a:t>Click to add title</a:t>
            </a:r>
          </a:p>
        </p:txBody>
      </p:sp>
      <p:sp>
        <p:nvSpPr>
          <p:cNvPr id="11" name="Subtitle Eyebrow">
            <a:extLst>
              <a:ext uri="{FF2B5EF4-FFF2-40B4-BE49-F238E27FC236}">
                <a16:creationId xmlns:a16="http://schemas.microsoft.com/office/drawing/2014/main" id="{6BC49434-3EB3-41C0-83F5-556D0CF37030}"/>
              </a:ext>
            </a:extLst>
          </p:cNvPr>
          <p:cNvSpPr>
            <a:spLocks noGrp="1"/>
          </p:cNvSpPr>
          <p:nvPr>
            <p:ph type="subTitle" idx="33" hasCustomPrompt="1"/>
          </p:nvPr>
        </p:nvSpPr>
        <p:spPr>
          <a:xfrm>
            <a:off x="539999" y="481818"/>
            <a:ext cx="2642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accent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8" name="Text Placeholder notes">
            <a:extLst>
              <a:ext uri="{FF2B5EF4-FFF2-40B4-BE49-F238E27FC236}">
                <a16:creationId xmlns:a16="http://schemas.microsoft.com/office/drawing/2014/main" id="{C9DB3B9C-69A3-4B16-A41E-1A1EF1414B86}"/>
              </a:ext>
            </a:extLst>
          </p:cNvPr>
          <p:cNvSpPr>
            <a:spLocks noGrp="1"/>
          </p:cNvSpPr>
          <p:nvPr>
            <p:ph type="body" sz="quarter" idx="17" hasCustomPrompt="1"/>
          </p:nvPr>
        </p:nvSpPr>
        <p:spPr>
          <a:xfrm>
            <a:off x="539750" y="6127264"/>
            <a:ext cx="11112632" cy="197336"/>
          </a:xfrm>
        </p:spPr>
        <p:txBody>
          <a:bodyPr anchor="b" anchorCtr="0"/>
          <a:lstStyle>
            <a:lvl1pPr marL="0" indent="0">
              <a:lnSpc>
                <a:spcPct val="100000"/>
              </a:lnSpc>
              <a:spcBef>
                <a:spcPts val="0"/>
              </a:spcBef>
              <a:spcAft>
                <a:spcPts val="0"/>
              </a:spcAft>
              <a:buFont typeface="Arial" panose="020B0604020202020204" pitchFamily="34" charset="0"/>
              <a:buNone/>
              <a:defRPr sz="800" i="0"/>
            </a:lvl1pPr>
            <a:lvl2pPr marL="0" indent="0">
              <a:spcAft>
                <a:spcPts val="0"/>
              </a:spcAft>
              <a:buFont typeface="Arial" panose="020B0604020202020204" pitchFamily="34" charset="0"/>
              <a:buNone/>
              <a:defRPr/>
            </a:lvl2pPr>
            <a:lvl3pPr marL="0" indent="0">
              <a:spcAft>
                <a:spcPts val="0"/>
              </a:spcAft>
              <a:buFont typeface="Arial" panose="020B0604020202020204" pitchFamily="34" charset="0"/>
              <a:buNone/>
              <a:defRPr/>
            </a:lvl3pPr>
            <a:lvl4pPr marL="0" indent="0">
              <a:spcAft>
                <a:spcPts val="0"/>
              </a:spcAft>
              <a:buFont typeface="Arial" panose="020B0604020202020204" pitchFamily="34" charset="0"/>
              <a:buNone/>
              <a:defRPr/>
            </a:lvl4pPr>
            <a:lvl5pPr marL="0" indent="0">
              <a:buFont typeface="Arial" panose="020B0604020202020204" pitchFamily="34" charset="0"/>
              <a:buNone/>
              <a:defRPr/>
            </a:lvl5pPr>
          </a:lstStyle>
          <a:p>
            <a:pPr lvl="0"/>
            <a:r>
              <a:rPr lang="en-GB" dirty="0"/>
              <a:t>Click to add notes</a:t>
            </a:r>
          </a:p>
        </p:txBody>
      </p:sp>
      <p:sp>
        <p:nvSpPr>
          <p:cNvPr id="5" name="Footer Placeholder 4">
            <a:extLst>
              <a:ext uri="{FF2B5EF4-FFF2-40B4-BE49-F238E27FC236}">
                <a16:creationId xmlns:a16="http://schemas.microsoft.com/office/drawing/2014/main" id="{0BE2DE24-DF9F-447B-B6C3-908B6DD11E47}"/>
              </a:ext>
            </a:extLst>
          </p:cNvPr>
          <p:cNvSpPr>
            <a:spLocks noGrp="1"/>
          </p:cNvSpPr>
          <p:nvPr>
            <p:ph type="ftr" sz="quarter" idx="25"/>
          </p:nvPr>
        </p:nvSpPr>
        <p:spPr/>
        <p:txBody>
          <a:bodyPr/>
          <a:lstStyle/>
          <a:p>
            <a:endParaRPr lang="en-GB" dirty="0"/>
          </a:p>
        </p:txBody>
      </p:sp>
      <p:sp>
        <p:nvSpPr>
          <p:cNvPr id="6" name="Slide Number Placeholder 5">
            <a:extLst>
              <a:ext uri="{FF2B5EF4-FFF2-40B4-BE49-F238E27FC236}">
                <a16:creationId xmlns:a16="http://schemas.microsoft.com/office/drawing/2014/main" id="{A105EE41-47F6-4260-903A-1FA6906396D7}"/>
              </a:ext>
            </a:extLst>
          </p:cNvPr>
          <p:cNvSpPr>
            <a:spLocks noGrp="1"/>
          </p:cNvSpPr>
          <p:nvPr>
            <p:ph type="sldNum" sz="quarter" idx="26"/>
          </p:nvPr>
        </p:nvSpPr>
        <p:spPr/>
        <p:txBody>
          <a:bodyPr/>
          <a:lstStyle/>
          <a:p>
            <a:fld id="{23AA811B-2EBD-4900-905E-5BE206449611}" type="slidenum">
              <a:rPr lang="en-GB" smtClean="0"/>
              <a:pPr/>
              <a:t>‹N›</a:t>
            </a:fld>
            <a:endParaRPr lang="en-GB" dirty="0"/>
          </a:p>
        </p:txBody>
      </p:sp>
      <p:sp>
        <p:nvSpPr>
          <p:cNvPr id="9" name="Text Placeholder 8">
            <a:extLst>
              <a:ext uri="{FF2B5EF4-FFF2-40B4-BE49-F238E27FC236}">
                <a16:creationId xmlns:a16="http://schemas.microsoft.com/office/drawing/2014/main" id="{D176210D-BB15-4F94-BBD9-78DBA5A55E22}"/>
              </a:ext>
            </a:extLst>
          </p:cNvPr>
          <p:cNvSpPr>
            <a:spLocks noGrp="1"/>
          </p:cNvSpPr>
          <p:nvPr>
            <p:ph type="body" sz="quarter" idx="34" hasCustomPrompt="1"/>
          </p:nvPr>
        </p:nvSpPr>
        <p:spPr>
          <a:xfrm>
            <a:off x="540000" y="1350000"/>
            <a:ext cx="11112500" cy="644400"/>
          </a:xfrm>
        </p:spPr>
        <p:txBody>
          <a:body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10" name="Logo">
            <a:extLst>
              <a:ext uri="{FF2B5EF4-FFF2-40B4-BE49-F238E27FC236}">
                <a16:creationId xmlns:a16="http://schemas.microsoft.com/office/drawing/2014/main" id="{513A64FF-A7A1-4A75-B78B-C49F660B20B4}"/>
              </a:ext>
            </a:extLst>
          </p:cNvPr>
          <p:cNvSpPr>
            <a:spLocks noChangeArrowheads="1"/>
          </p:cNvSpPr>
          <p:nvPr userDrawn="1"/>
        </p:nvSpPr>
        <p:spPr bwMode="auto">
          <a:xfrm>
            <a:off x="11157045" y="491598"/>
            <a:ext cx="493617" cy="102665"/>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Tree>
    <p:extLst>
      <p:ext uri="{BB962C8B-B14F-4D97-AF65-F5344CB8AC3E}">
        <p14:creationId xmlns:p14="http://schemas.microsoft.com/office/powerpoint/2010/main" val="176190250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REPORTING Title and Content">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DE4DB6AC-0CD0-4523-A347-0C4D91692F5E}"/>
              </a:ext>
            </a:extLst>
          </p:cNvPr>
          <p:cNvSpPr>
            <a:spLocks noGrp="1"/>
          </p:cNvSpPr>
          <p:nvPr>
            <p:ph type="dt" sz="half" idx="24"/>
          </p:nvPr>
        </p:nvSpPr>
        <p:spPr/>
        <p:txBody>
          <a:bodyPr/>
          <a:lstStyle/>
          <a:p>
            <a:fld id="{059EFD53-CF9E-4628-98BC-04070483B43A}" type="datetime4">
              <a:rPr lang="en-GB" smtClean="0"/>
              <a:t>01 July 2025</a:t>
            </a:fld>
            <a:endParaRPr lang="en-GB" dirty="0"/>
          </a:p>
        </p:txBody>
      </p:sp>
      <p:sp>
        <p:nvSpPr>
          <p:cNvPr id="2" name="Title 1">
            <a:extLst>
              <a:ext uri="{FF2B5EF4-FFF2-40B4-BE49-F238E27FC236}">
                <a16:creationId xmlns:a16="http://schemas.microsoft.com/office/drawing/2014/main" id="{4166AEB5-52F0-4660-8F42-9D54730AF814}"/>
              </a:ext>
            </a:extLst>
          </p:cNvPr>
          <p:cNvSpPr>
            <a:spLocks noGrp="1"/>
          </p:cNvSpPr>
          <p:nvPr>
            <p:ph type="title" hasCustomPrompt="1"/>
          </p:nvPr>
        </p:nvSpPr>
        <p:spPr>
          <a:xfrm>
            <a:off x="539750" y="907200"/>
            <a:ext cx="11113200" cy="1072800"/>
          </a:xfrm>
        </p:spPr>
        <p:txBody>
          <a:bodyPr/>
          <a:lstStyle/>
          <a:p>
            <a:r>
              <a:rPr lang="en-GB" dirty="0"/>
              <a:t>Click to add title</a:t>
            </a:r>
          </a:p>
        </p:txBody>
      </p:sp>
      <p:sp>
        <p:nvSpPr>
          <p:cNvPr id="3" name="Content Placeholder 2"/>
          <p:cNvSpPr>
            <a:spLocks noGrp="1"/>
          </p:cNvSpPr>
          <p:nvPr>
            <p:ph idx="1" hasCustomPrompt="1"/>
          </p:nvPr>
        </p:nvSpPr>
        <p:spPr>
          <a:xfrm>
            <a:off x="539750" y="1980000"/>
            <a:ext cx="11113200" cy="4344600"/>
          </a:xfrm>
        </p:spPr>
        <p:txBody>
          <a:bodyPr/>
          <a:lstStyle>
            <a:lvl1pPr>
              <a:defRPr/>
            </a:lvl1pPr>
            <a:lvl5pPr>
              <a:defRPr/>
            </a:lvl5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11" name="Subtitle Eyebrow">
            <a:extLst>
              <a:ext uri="{FF2B5EF4-FFF2-40B4-BE49-F238E27FC236}">
                <a16:creationId xmlns:a16="http://schemas.microsoft.com/office/drawing/2014/main" id="{6BC49434-3EB3-41C0-83F5-556D0CF37030}"/>
              </a:ext>
            </a:extLst>
          </p:cNvPr>
          <p:cNvSpPr>
            <a:spLocks noGrp="1"/>
          </p:cNvSpPr>
          <p:nvPr>
            <p:ph type="subTitle" idx="33" hasCustomPrompt="1"/>
          </p:nvPr>
        </p:nvSpPr>
        <p:spPr>
          <a:xfrm>
            <a:off x="539999" y="481818"/>
            <a:ext cx="2642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accent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8" name="Text Placeholder notes">
            <a:extLst>
              <a:ext uri="{FF2B5EF4-FFF2-40B4-BE49-F238E27FC236}">
                <a16:creationId xmlns:a16="http://schemas.microsoft.com/office/drawing/2014/main" id="{C9DB3B9C-69A3-4B16-A41E-1A1EF1414B86}"/>
              </a:ext>
            </a:extLst>
          </p:cNvPr>
          <p:cNvSpPr>
            <a:spLocks noGrp="1"/>
          </p:cNvSpPr>
          <p:nvPr>
            <p:ph type="body" sz="quarter" idx="17" hasCustomPrompt="1"/>
          </p:nvPr>
        </p:nvSpPr>
        <p:spPr>
          <a:xfrm>
            <a:off x="539750" y="6127264"/>
            <a:ext cx="11112632" cy="197336"/>
          </a:xfrm>
        </p:spPr>
        <p:txBody>
          <a:bodyPr anchor="b" anchorCtr="0"/>
          <a:lstStyle>
            <a:lvl1pPr marL="0" indent="0">
              <a:lnSpc>
                <a:spcPct val="100000"/>
              </a:lnSpc>
              <a:spcBef>
                <a:spcPts val="0"/>
              </a:spcBef>
              <a:spcAft>
                <a:spcPts val="0"/>
              </a:spcAft>
              <a:buFont typeface="Arial" panose="020B0604020202020204" pitchFamily="34" charset="0"/>
              <a:buNone/>
              <a:defRPr sz="800" i="0"/>
            </a:lvl1pPr>
            <a:lvl2pPr marL="0" indent="0">
              <a:spcAft>
                <a:spcPts val="0"/>
              </a:spcAft>
              <a:buFont typeface="Arial" panose="020B0604020202020204" pitchFamily="34" charset="0"/>
              <a:buNone/>
              <a:defRPr/>
            </a:lvl2pPr>
            <a:lvl3pPr marL="0" indent="0">
              <a:spcAft>
                <a:spcPts val="0"/>
              </a:spcAft>
              <a:buFont typeface="Arial" panose="020B0604020202020204" pitchFamily="34" charset="0"/>
              <a:buNone/>
              <a:defRPr/>
            </a:lvl3pPr>
            <a:lvl4pPr marL="0" indent="0">
              <a:spcAft>
                <a:spcPts val="0"/>
              </a:spcAft>
              <a:buFont typeface="Arial" panose="020B0604020202020204" pitchFamily="34" charset="0"/>
              <a:buNone/>
              <a:defRPr/>
            </a:lvl4pPr>
            <a:lvl5pPr marL="0" indent="0">
              <a:buFont typeface="Arial" panose="020B0604020202020204" pitchFamily="34" charset="0"/>
              <a:buNone/>
              <a:defRPr/>
            </a:lvl5pPr>
          </a:lstStyle>
          <a:p>
            <a:pPr lvl="0"/>
            <a:r>
              <a:rPr lang="en-GB" dirty="0"/>
              <a:t>Click to add notes</a:t>
            </a:r>
          </a:p>
        </p:txBody>
      </p:sp>
      <p:sp>
        <p:nvSpPr>
          <p:cNvPr id="5" name="Footer Placeholder 4">
            <a:extLst>
              <a:ext uri="{FF2B5EF4-FFF2-40B4-BE49-F238E27FC236}">
                <a16:creationId xmlns:a16="http://schemas.microsoft.com/office/drawing/2014/main" id="{0BE2DE24-DF9F-447B-B6C3-908B6DD11E47}"/>
              </a:ext>
            </a:extLst>
          </p:cNvPr>
          <p:cNvSpPr>
            <a:spLocks noGrp="1"/>
          </p:cNvSpPr>
          <p:nvPr>
            <p:ph type="ftr" sz="quarter" idx="25"/>
          </p:nvPr>
        </p:nvSpPr>
        <p:spPr/>
        <p:txBody>
          <a:bodyPr/>
          <a:lstStyle/>
          <a:p>
            <a:endParaRPr lang="en-GB" dirty="0"/>
          </a:p>
        </p:txBody>
      </p:sp>
      <p:sp>
        <p:nvSpPr>
          <p:cNvPr id="6" name="Slide Number Placeholder 5">
            <a:extLst>
              <a:ext uri="{FF2B5EF4-FFF2-40B4-BE49-F238E27FC236}">
                <a16:creationId xmlns:a16="http://schemas.microsoft.com/office/drawing/2014/main" id="{A105EE41-47F6-4260-903A-1FA6906396D7}"/>
              </a:ext>
            </a:extLst>
          </p:cNvPr>
          <p:cNvSpPr>
            <a:spLocks noGrp="1"/>
          </p:cNvSpPr>
          <p:nvPr>
            <p:ph type="sldNum" sz="quarter" idx="26"/>
          </p:nvPr>
        </p:nvSpPr>
        <p:spPr/>
        <p:txBody>
          <a:bodyPr/>
          <a:lstStyle/>
          <a:p>
            <a:fld id="{23AA811B-2EBD-4900-905E-5BE206449611}" type="slidenum">
              <a:rPr lang="en-GB" smtClean="0"/>
              <a:pPr/>
              <a:t>‹N›</a:t>
            </a:fld>
            <a:endParaRPr lang="en-GB" dirty="0"/>
          </a:p>
        </p:txBody>
      </p:sp>
      <p:sp>
        <p:nvSpPr>
          <p:cNvPr id="9" name="Logo">
            <a:extLst>
              <a:ext uri="{FF2B5EF4-FFF2-40B4-BE49-F238E27FC236}">
                <a16:creationId xmlns:a16="http://schemas.microsoft.com/office/drawing/2014/main" id="{3D1D9CE0-4470-4097-8000-9D762BEAC414}"/>
              </a:ext>
            </a:extLst>
          </p:cNvPr>
          <p:cNvSpPr>
            <a:spLocks noChangeArrowheads="1"/>
          </p:cNvSpPr>
          <p:nvPr userDrawn="1"/>
        </p:nvSpPr>
        <p:spPr bwMode="auto">
          <a:xfrm>
            <a:off x="11157045" y="491598"/>
            <a:ext cx="493617" cy="102665"/>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Tree>
    <p:extLst>
      <p:ext uri="{BB962C8B-B14F-4D97-AF65-F5344CB8AC3E}">
        <p14:creationId xmlns:p14="http://schemas.microsoft.com/office/powerpoint/2010/main" val="234740667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REPORTING Two Content">
    <p:spTree>
      <p:nvGrpSpPr>
        <p:cNvPr id="1" name=""/>
        <p:cNvGrpSpPr/>
        <p:nvPr/>
      </p:nvGrpSpPr>
      <p:grpSpPr>
        <a:xfrm>
          <a:off x="0" y="0"/>
          <a:ext cx="0" cy="0"/>
          <a:chOff x="0" y="0"/>
          <a:chExt cx="0" cy="0"/>
        </a:xfrm>
      </p:grpSpPr>
      <p:sp>
        <p:nvSpPr>
          <p:cNvPr id="10" name="Date Placeholder 9" hidden="1">
            <a:extLst>
              <a:ext uri="{FF2B5EF4-FFF2-40B4-BE49-F238E27FC236}">
                <a16:creationId xmlns:a16="http://schemas.microsoft.com/office/drawing/2014/main" id="{C56EA83F-3CC1-490C-B325-6AEA0F7D60B1}"/>
              </a:ext>
            </a:extLst>
          </p:cNvPr>
          <p:cNvSpPr>
            <a:spLocks noGrp="1"/>
          </p:cNvSpPr>
          <p:nvPr>
            <p:ph type="dt" sz="half" idx="24"/>
          </p:nvPr>
        </p:nvSpPr>
        <p:spPr/>
        <p:txBody>
          <a:bodyPr/>
          <a:lstStyle/>
          <a:p>
            <a:fld id="{6918BC29-3338-4264-8947-8E00D5DA89EB}" type="datetime4">
              <a:rPr lang="en-GB" smtClean="0"/>
              <a:t>01 July 2025</a:t>
            </a:fld>
            <a:endParaRPr lang="en-GB" dirty="0"/>
          </a:p>
        </p:txBody>
      </p:sp>
      <p:sp>
        <p:nvSpPr>
          <p:cNvPr id="2" name="Title 1">
            <a:extLst>
              <a:ext uri="{FF2B5EF4-FFF2-40B4-BE49-F238E27FC236}">
                <a16:creationId xmlns:a16="http://schemas.microsoft.com/office/drawing/2014/main" id="{D947CF41-4700-4C0D-801F-1B8DD72EDF93}"/>
              </a:ext>
            </a:extLst>
          </p:cNvPr>
          <p:cNvSpPr>
            <a:spLocks noGrp="1"/>
          </p:cNvSpPr>
          <p:nvPr>
            <p:ph type="title" hasCustomPrompt="1"/>
          </p:nvPr>
        </p:nvSpPr>
        <p:spPr/>
        <p:txBody>
          <a:bodyPr/>
          <a:lstStyle/>
          <a:p>
            <a:r>
              <a:rPr lang="en-GB" dirty="0"/>
              <a:t>Click to add title</a:t>
            </a:r>
          </a:p>
        </p:txBody>
      </p:sp>
      <p:sp>
        <p:nvSpPr>
          <p:cNvPr id="3" name="Content Placeholder 2"/>
          <p:cNvSpPr>
            <a:spLocks noGrp="1"/>
          </p:cNvSpPr>
          <p:nvPr>
            <p:ph idx="1" hasCustomPrompt="1"/>
          </p:nvPr>
        </p:nvSpPr>
        <p:spPr>
          <a:xfrm>
            <a:off x="539999" y="1980000"/>
            <a:ext cx="5464800" cy="4338000"/>
          </a:xfrm>
        </p:spPr>
        <p:txBody>
          <a:bodyPr/>
          <a:lstStyle>
            <a:lvl1pPr>
              <a:defRPr/>
            </a:lvl1pPr>
            <a:lvl5pPr>
              <a:defRPr/>
            </a:lvl5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7" name="Content Placeholder 3">
            <a:extLst>
              <a:ext uri="{FF2B5EF4-FFF2-40B4-BE49-F238E27FC236}">
                <a16:creationId xmlns:a16="http://schemas.microsoft.com/office/drawing/2014/main" id="{17CE2ECF-AF40-4809-BD16-DFC59D53926E}"/>
              </a:ext>
            </a:extLst>
          </p:cNvPr>
          <p:cNvSpPr>
            <a:spLocks noGrp="1"/>
          </p:cNvSpPr>
          <p:nvPr>
            <p:ph sz="half" idx="2" hasCustomPrompt="1"/>
          </p:nvPr>
        </p:nvSpPr>
        <p:spPr>
          <a:xfrm>
            <a:off x="6186000" y="1980000"/>
            <a:ext cx="5464800" cy="4338000"/>
          </a:xfrm>
        </p:spPr>
        <p:txBody>
          <a:bodyPr/>
          <a:lstStyle>
            <a:lvl1pPr>
              <a:defRPr/>
            </a:lvl1pPr>
            <a:lvl5pPr>
              <a:defRPr/>
            </a:lvl5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15" name="Subtitle Eyebrow">
            <a:extLst>
              <a:ext uri="{FF2B5EF4-FFF2-40B4-BE49-F238E27FC236}">
                <a16:creationId xmlns:a16="http://schemas.microsoft.com/office/drawing/2014/main" id="{0EA201FA-70BA-43B9-B250-185701712A09}"/>
              </a:ext>
            </a:extLst>
          </p:cNvPr>
          <p:cNvSpPr>
            <a:spLocks noGrp="1"/>
          </p:cNvSpPr>
          <p:nvPr>
            <p:ph type="subTitle" idx="33" hasCustomPrompt="1"/>
          </p:nvPr>
        </p:nvSpPr>
        <p:spPr>
          <a:xfrm>
            <a:off x="539999" y="481818"/>
            <a:ext cx="2642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accent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8" name="Text Placeholder notes">
            <a:extLst>
              <a:ext uri="{FF2B5EF4-FFF2-40B4-BE49-F238E27FC236}">
                <a16:creationId xmlns:a16="http://schemas.microsoft.com/office/drawing/2014/main" id="{4277D90B-D582-45B4-B181-3610B5295B24}"/>
              </a:ext>
            </a:extLst>
          </p:cNvPr>
          <p:cNvSpPr>
            <a:spLocks noGrp="1"/>
          </p:cNvSpPr>
          <p:nvPr>
            <p:ph type="body" sz="quarter" idx="17" hasCustomPrompt="1"/>
          </p:nvPr>
        </p:nvSpPr>
        <p:spPr>
          <a:xfrm>
            <a:off x="539750" y="6127264"/>
            <a:ext cx="5464800" cy="197336"/>
          </a:xfrm>
        </p:spPr>
        <p:txBody>
          <a:bodyPr anchor="b" anchorCtr="0"/>
          <a:lstStyle>
            <a:lvl1pPr marL="0" indent="0">
              <a:lnSpc>
                <a:spcPct val="100000"/>
              </a:lnSpc>
              <a:spcBef>
                <a:spcPts val="0"/>
              </a:spcBef>
              <a:spcAft>
                <a:spcPts val="0"/>
              </a:spcAft>
              <a:buFont typeface="Arial" panose="020B0604020202020204" pitchFamily="34" charset="0"/>
              <a:buNone/>
              <a:defRPr sz="800" i="0"/>
            </a:lvl1pPr>
            <a:lvl2pPr marL="0" indent="0">
              <a:spcAft>
                <a:spcPts val="0"/>
              </a:spcAft>
              <a:buFont typeface="Arial" panose="020B0604020202020204" pitchFamily="34" charset="0"/>
              <a:buNone/>
              <a:defRPr/>
            </a:lvl2pPr>
            <a:lvl3pPr marL="0" indent="0">
              <a:spcAft>
                <a:spcPts val="0"/>
              </a:spcAft>
              <a:buFont typeface="Arial" panose="020B0604020202020204" pitchFamily="34" charset="0"/>
              <a:buNone/>
              <a:defRPr/>
            </a:lvl3pPr>
            <a:lvl4pPr marL="0" indent="0">
              <a:spcAft>
                <a:spcPts val="0"/>
              </a:spcAft>
              <a:buFont typeface="Arial" panose="020B0604020202020204" pitchFamily="34" charset="0"/>
              <a:buNone/>
              <a:defRPr/>
            </a:lvl4pPr>
            <a:lvl5pPr marL="0" indent="0">
              <a:buFont typeface="Arial" panose="020B0604020202020204" pitchFamily="34" charset="0"/>
              <a:buNone/>
              <a:defRPr/>
            </a:lvl5pPr>
          </a:lstStyle>
          <a:p>
            <a:pPr lvl="0"/>
            <a:r>
              <a:rPr lang="en-GB" dirty="0"/>
              <a:t>Click to add notes</a:t>
            </a:r>
          </a:p>
        </p:txBody>
      </p:sp>
      <p:sp>
        <p:nvSpPr>
          <p:cNvPr id="11" name="Footer Placeholder 10">
            <a:extLst>
              <a:ext uri="{FF2B5EF4-FFF2-40B4-BE49-F238E27FC236}">
                <a16:creationId xmlns:a16="http://schemas.microsoft.com/office/drawing/2014/main" id="{1F1D744B-67F0-4809-B276-B7BE0B3BF206}"/>
              </a:ext>
            </a:extLst>
          </p:cNvPr>
          <p:cNvSpPr>
            <a:spLocks noGrp="1"/>
          </p:cNvSpPr>
          <p:nvPr>
            <p:ph type="ftr" sz="quarter" idx="25"/>
          </p:nvPr>
        </p:nvSpPr>
        <p:spPr/>
        <p:txBody>
          <a:bodyPr/>
          <a:lstStyle/>
          <a:p>
            <a:endParaRPr lang="en-GB" dirty="0"/>
          </a:p>
        </p:txBody>
      </p:sp>
      <p:sp>
        <p:nvSpPr>
          <p:cNvPr id="12" name="Slide Number Placeholder 11">
            <a:extLst>
              <a:ext uri="{FF2B5EF4-FFF2-40B4-BE49-F238E27FC236}">
                <a16:creationId xmlns:a16="http://schemas.microsoft.com/office/drawing/2014/main" id="{57E8DC7C-363B-48D6-87F0-F30A659D125A}"/>
              </a:ext>
            </a:extLst>
          </p:cNvPr>
          <p:cNvSpPr>
            <a:spLocks noGrp="1"/>
          </p:cNvSpPr>
          <p:nvPr>
            <p:ph type="sldNum" sz="quarter" idx="26"/>
          </p:nvPr>
        </p:nvSpPr>
        <p:spPr/>
        <p:txBody>
          <a:bodyPr/>
          <a:lstStyle/>
          <a:p>
            <a:fld id="{23AA811B-2EBD-4900-905E-5BE206449611}" type="slidenum">
              <a:rPr lang="en-GB" smtClean="0"/>
              <a:pPr/>
              <a:t>‹N›</a:t>
            </a:fld>
            <a:endParaRPr lang="en-GB" dirty="0"/>
          </a:p>
        </p:txBody>
      </p:sp>
      <p:sp>
        <p:nvSpPr>
          <p:cNvPr id="13" name="Logo">
            <a:extLst>
              <a:ext uri="{FF2B5EF4-FFF2-40B4-BE49-F238E27FC236}">
                <a16:creationId xmlns:a16="http://schemas.microsoft.com/office/drawing/2014/main" id="{E72C75A6-86D1-4AC6-B230-F51442CF4F39}"/>
              </a:ext>
            </a:extLst>
          </p:cNvPr>
          <p:cNvSpPr>
            <a:spLocks noChangeArrowheads="1"/>
          </p:cNvSpPr>
          <p:nvPr userDrawn="1"/>
        </p:nvSpPr>
        <p:spPr bwMode="auto">
          <a:xfrm>
            <a:off x="11157045" y="491598"/>
            <a:ext cx="493617" cy="102665"/>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
        <p:nvSpPr>
          <p:cNvPr id="5" name="Text Placeholder 4">
            <a:extLst>
              <a:ext uri="{FF2B5EF4-FFF2-40B4-BE49-F238E27FC236}">
                <a16:creationId xmlns:a16="http://schemas.microsoft.com/office/drawing/2014/main" id="{AE9B34CA-E6FB-4FD5-B6B9-35A19CDB0860}"/>
              </a:ext>
            </a:extLst>
          </p:cNvPr>
          <p:cNvSpPr>
            <a:spLocks noGrp="1"/>
          </p:cNvSpPr>
          <p:nvPr>
            <p:ph type="body" sz="quarter" idx="34" hasCustomPrompt="1"/>
          </p:nvPr>
        </p:nvSpPr>
        <p:spPr>
          <a:xfrm>
            <a:off x="6186488" y="6127264"/>
            <a:ext cx="5464175" cy="196850"/>
          </a:xfrm>
        </p:spPr>
        <p:txBody>
          <a:bodyPr anchor="b" anchorCtr="0"/>
          <a:lstStyle>
            <a:lvl1pPr>
              <a:defRPr lang="en-GB" sz="800" i="0" kern="1200" dirty="0">
                <a:solidFill>
                  <a:schemeClr val="tx1"/>
                </a:solidFill>
                <a:latin typeface="+mn-lt"/>
                <a:ea typeface="+mn-ea"/>
                <a:cs typeface="+mn-cs"/>
              </a:defRPr>
            </a:lvl1pPr>
            <a:lvl2pPr>
              <a:defRPr/>
            </a:lvl2pPr>
            <a:lvl3pPr>
              <a:defRPr/>
            </a:lvl3pPr>
            <a:lvl4pPr>
              <a:defRPr/>
            </a:lvl4pPr>
            <a:lvl5pPr>
              <a:defRPr/>
            </a:lvl5pPr>
          </a:lstStyle>
          <a:p>
            <a:pPr marL="0" lvl="0" indent="0" algn="l" defTabSz="914400" rtl="0" eaLnBrk="1" latinLnBrk="0" hangingPunct="1">
              <a:lnSpc>
                <a:spcPct val="100000"/>
              </a:lnSpc>
              <a:spcBef>
                <a:spcPts val="0"/>
              </a:spcBef>
              <a:spcAft>
                <a:spcPts val="0"/>
              </a:spcAft>
              <a:buFont typeface="Arial" panose="020B0604020202020204" pitchFamily="34" charset="0"/>
              <a:buNone/>
            </a:pPr>
            <a:r>
              <a:rPr lang="en-GB" dirty="0"/>
              <a:t>Click to add notes</a:t>
            </a:r>
          </a:p>
        </p:txBody>
      </p:sp>
    </p:spTree>
    <p:extLst>
      <p:ext uri="{BB962C8B-B14F-4D97-AF65-F5344CB8AC3E}">
        <p14:creationId xmlns:p14="http://schemas.microsoft.com/office/powerpoint/2010/main" val="25026939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ICTURE Option A">
    <p:spTree>
      <p:nvGrpSpPr>
        <p:cNvPr id="1" name=""/>
        <p:cNvGrpSpPr/>
        <p:nvPr/>
      </p:nvGrpSpPr>
      <p:grpSpPr>
        <a:xfrm>
          <a:off x="0" y="0"/>
          <a:ext cx="0" cy="0"/>
          <a:chOff x="0" y="0"/>
          <a:chExt cx="0" cy="0"/>
        </a:xfrm>
      </p:grpSpPr>
      <p:sp>
        <p:nvSpPr>
          <p:cNvPr id="9" name="Footer Placeholder 7" hidden="1">
            <a:extLst>
              <a:ext uri="{FF2B5EF4-FFF2-40B4-BE49-F238E27FC236}">
                <a16:creationId xmlns:a16="http://schemas.microsoft.com/office/drawing/2014/main" id="{6556F850-1FDC-47C0-847A-DE7D58163DF8}"/>
              </a:ext>
            </a:extLst>
          </p:cNvPr>
          <p:cNvSpPr>
            <a:spLocks noGrp="1"/>
          </p:cNvSpPr>
          <p:nvPr>
            <p:ph type="ftr" sz="quarter" idx="3"/>
          </p:nvPr>
        </p:nvSpPr>
        <p:spPr bwMode="white">
          <a:xfrm>
            <a:off x="12193200" y="6858000"/>
            <a:ext cx="0" cy="0"/>
          </a:xfrm>
          <a:prstGeom prst="rect">
            <a:avLst/>
          </a:prstGeom>
        </p:spPr>
        <p:txBody>
          <a:bodyPr vert="horz" lIns="0" tIns="0" rIns="0" bIns="0" rtlCol="0" anchor="t" anchorCtr="0"/>
          <a:lstStyle>
            <a:lvl1pPr algn="l">
              <a:defRPr sz="100">
                <a:noFill/>
              </a:defRPr>
            </a:lvl1pPr>
          </a:lstStyle>
          <a:p>
            <a:endParaRPr lang="en-GB" dirty="0"/>
          </a:p>
        </p:txBody>
      </p:sp>
      <p:sp>
        <p:nvSpPr>
          <p:cNvPr id="11" name="Slide Number Placeholder 10" hidden="1">
            <a:extLst>
              <a:ext uri="{FF2B5EF4-FFF2-40B4-BE49-F238E27FC236}">
                <a16:creationId xmlns:a16="http://schemas.microsoft.com/office/drawing/2014/main" id="{0B58DFF8-06A4-4E0E-BCA2-1DDBE57D878C}"/>
              </a:ext>
            </a:extLst>
          </p:cNvPr>
          <p:cNvSpPr>
            <a:spLocks noGrp="1"/>
          </p:cNvSpPr>
          <p:nvPr>
            <p:ph type="sldNum" sz="quarter" idx="17"/>
          </p:nvPr>
        </p:nvSpPr>
        <p:spPr>
          <a:xfrm>
            <a:off x="12193200" y="6858000"/>
            <a:ext cx="0" cy="0"/>
          </a:xfrm>
        </p:spPr>
        <p:txBody>
          <a:bodyPr/>
          <a:lstStyle>
            <a:lvl1pPr>
              <a:defRPr sz="100">
                <a:noFill/>
              </a:defRPr>
            </a:lvl1pPr>
          </a:lstStyle>
          <a:p>
            <a:fld id="{23AA811B-2EBD-4900-905E-5BE206449611}" type="slidenum">
              <a:rPr lang="en-GB" smtClean="0"/>
              <a:pPr/>
              <a:t>‹N›</a:t>
            </a:fld>
            <a:endParaRPr lang="en-GB" dirty="0"/>
          </a:p>
        </p:txBody>
      </p:sp>
      <p:sp>
        <p:nvSpPr>
          <p:cNvPr id="10" name="Picture Placeholder 9">
            <a:extLst>
              <a:ext uri="{FF2B5EF4-FFF2-40B4-BE49-F238E27FC236}">
                <a16:creationId xmlns:a16="http://schemas.microsoft.com/office/drawing/2014/main" id="{3C267DAF-A1E2-456E-AD0A-F26C707DE24B}"/>
              </a:ext>
            </a:extLst>
          </p:cNvPr>
          <p:cNvSpPr>
            <a:spLocks noGrp="1"/>
          </p:cNvSpPr>
          <p:nvPr>
            <p:ph type="pic" sz="quarter" idx="13" hasCustomPrompt="1"/>
          </p:nvPr>
        </p:nvSpPr>
        <p:spPr>
          <a:xfrm>
            <a:off x="0" y="-1"/>
            <a:ext cx="12193200" cy="6861600"/>
          </a:xfrm>
          <a:custGeom>
            <a:avLst/>
            <a:gdLst>
              <a:gd name="connsiteX0" fmla="*/ 540000 w 12193200"/>
              <a:gd name="connsiteY0" fmla="*/ 5580001 h 6861600"/>
              <a:gd name="connsiteX1" fmla="*/ 540000 w 12193200"/>
              <a:gd name="connsiteY1" fmla="*/ 5587201 h 6861600"/>
              <a:gd name="connsiteX2" fmla="*/ 2250000 w 12193200"/>
              <a:gd name="connsiteY2" fmla="*/ 5587201 h 6861600"/>
              <a:gd name="connsiteX3" fmla="*/ 2250000 w 12193200"/>
              <a:gd name="connsiteY3" fmla="*/ 5580001 h 6861600"/>
              <a:gd name="connsiteX4" fmla="*/ 11295612 w 12193200"/>
              <a:gd name="connsiteY4" fmla="*/ 3365933 h 6861600"/>
              <a:gd name="connsiteX5" fmla="*/ 11338398 w 12193200"/>
              <a:gd name="connsiteY5" fmla="*/ 3385290 h 6861600"/>
              <a:gd name="connsiteX6" fmla="*/ 11356139 w 12193200"/>
              <a:gd name="connsiteY6" fmla="*/ 3440224 h 6861600"/>
              <a:gd name="connsiteX7" fmla="*/ 11338398 w 12193200"/>
              <a:gd name="connsiteY7" fmla="*/ 3496205 h 6861600"/>
              <a:gd name="connsiteX8" fmla="*/ 11295612 w 12193200"/>
              <a:gd name="connsiteY8" fmla="*/ 3515040 h 6861600"/>
              <a:gd name="connsiteX9" fmla="*/ 11252825 w 12193200"/>
              <a:gd name="connsiteY9" fmla="*/ 3496205 h 6861600"/>
              <a:gd name="connsiteX10" fmla="*/ 11235606 w 12193200"/>
              <a:gd name="connsiteY10" fmla="*/ 3440748 h 6861600"/>
              <a:gd name="connsiteX11" fmla="*/ 11252825 w 12193200"/>
              <a:gd name="connsiteY11" fmla="*/ 3385290 h 6861600"/>
              <a:gd name="connsiteX12" fmla="*/ 11295612 w 12193200"/>
              <a:gd name="connsiteY12" fmla="*/ 3365933 h 6861600"/>
              <a:gd name="connsiteX13" fmla="*/ 10429961 w 12193200"/>
              <a:gd name="connsiteY13" fmla="*/ 3365933 h 6861600"/>
              <a:gd name="connsiteX14" fmla="*/ 10472748 w 12193200"/>
              <a:gd name="connsiteY14" fmla="*/ 3385290 h 6861600"/>
              <a:gd name="connsiteX15" fmla="*/ 10489967 w 12193200"/>
              <a:gd name="connsiteY15" fmla="*/ 3440224 h 6861600"/>
              <a:gd name="connsiteX16" fmla="*/ 10472748 w 12193200"/>
              <a:gd name="connsiteY16" fmla="*/ 3496205 h 6861600"/>
              <a:gd name="connsiteX17" fmla="*/ 10429961 w 12193200"/>
              <a:gd name="connsiteY17" fmla="*/ 3515040 h 6861600"/>
              <a:gd name="connsiteX18" fmla="*/ 10386652 w 12193200"/>
              <a:gd name="connsiteY18" fmla="*/ 3496205 h 6861600"/>
              <a:gd name="connsiteX19" fmla="*/ 10369433 w 12193200"/>
              <a:gd name="connsiteY19" fmla="*/ 3440748 h 6861600"/>
              <a:gd name="connsiteX20" fmla="*/ 10386652 w 12193200"/>
              <a:gd name="connsiteY20" fmla="*/ 3385290 h 6861600"/>
              <a:gd name="connsiteX21" fmla="*/ 10429961 w 12193200"/>
              <a:gd name="connsiteY21" fmla="*/ 3365933 h 6861600"/>
              <a:gd name="connsiteX22" fmla="*/ 11414058 w 12193200"/>
              <a:gd name="connsiteY22" fmla="*/ 3318846 h 6861600"/>
              <a:gd name="connsiteX23" fmla="*/ 11513720 w 12193200"/>
              <a:gd name="connsiteY23" fmla="*/ 3562126 h 6861600"/>
              <a:gd name="connsiteX24" fmla="*/ 11572161 w 12193200"/>
              <a:gd name="connsiteY24" fmla="*/ 3562126 h 6861600"/>
              <a:gd name="connsiteX25" fmla="*/ 11670257 w 12193200"/>
              <a:gd name="connsiteY25" fmla="*/ 3318846 h 6861600"/>
              <a:gd name="connsiteX26" fmla="*/ 11603468 w 12193200"/>
              <a:gd name="connsiteY26" fmla="*/ 3318846 h 6861600"/>
              <a:gd name="connsiteX27" fmla="*/ 11556507 w 12193200"/>
              <a:gd name="connsiteY27" fmla="*/ 3443364 h 6861600"/>
              <a:gd name="connsiteX28" fmla="*/ 11549202 w 12193200"/>
              <a:gd name="connsiteY28" fmla="*/ 3463768 h 6861600"/>
              <a:gd name="connsiteX29" fmla="*/ 11542418 w 12193200"/>
              <a:gd name="connsiteY29" fmla="*/ 3484695 h 6861600"/>
              <a:gd name="connsiteX30" fmla="*/ 11529374 w 12193200"/>
              <a:gd name="connsiteY30" fmla="*/ 3443364 h 6861600"/>
              <a:gd name="connsiteX31" fmla="*/ 11482413 w 12193200"/>
              <a:gd name="connsiteY31" fmla="*/ 3318846 h 6861600"/>
              <a:gd name="connsiteX32" fmla="*/ 11414058 w 12193200"/>
              <a:gd name="connsiteY32" fmla="*/ 3318846 h 6861600"/>
              <a:gd name="connsiteX33" fmla="*/ 10578149 w 12193200"/>
              <a:gd name="connsiteY33" fmla="*/ 3318846 h 6861600"/>
              <a:gd name="connsiteX34" fmla="*/ 10578149 w 12193200"/>
              <a:gd name="connsiteY34" fmla="*/ 3472662 h 6861600"/>
              <a:gd name="connsiteX35" fmla="*/ 10587020 w 12193200"/>
              <a:gd name="connsiteY35" fmla="*/ 3526550 h 6861600"/>
              <a:gd name="connsiteX36" fmla="*/ 10615718 w 12193200"/>
              <a:gd name="connsiteY36" fmla="*/ 3556894 h 6861600"/>
              <a:gd name="connsiteX37" fmla="*/ 10660592 w 12193200"/>
              <a:gd name="connsiteY37" fmla="*/ 3567358 h 6861600"/>
              <a:gd name="connsiteX38" fmla="*/ 10706510 w 12193200"/>
              <a:gd name="connsiteY38" fmla="*/ 3556371 h 6861600"/>
              <a:gd name="connsiteX39" fmla="*/ 10741992 w 12193200"/>
              <a:gd name="connsiteY39" fmla="*/ 3526026 h 6861600"/>
              <a:gd name="connsiteX40" fmla="*/ 10741992 w 12193200"/>
              <a:gd name="connsiteY40" fmla="*/ 3562126 h 6861600"/>
              <a:gd name="connsiteX41" fmla="*/ 10803041 w 12193200"/>
              <a:gd name="connsiteY41" fmla="*/ 3562126 h 6861600"/>
              <a:gd name="connsiteX42" fmla="*/ 10803041 w 12193200"/>
              <a:gd name="connsiteY42" fmla="*/ 3318846 h 6861600"/>
              <a:gd name="connsiteX43" fmla="*/ 10737296 w 12193200"/>
              <a:gd name="connsiteY43" fmla="*/ 3318846 h 6861600"/>
              <a:gd name="connsiteX44" fmla="*/ 10737296 w 12193200"/>
              <a:gd name="connsiteY44" fmla="*/ 3421390 h 6861600"/>
              <a:gd name="connsiteX45" fmla="*/ 10732599 w 12193200"/>
              <a:gd name="connsiteY45" fmla="*/ 3487311 h 6861600"/>
              <a:gd name="connsiteX46" fmla="*/ 10714337 w 12193200"/>
              <a:gd name="connsiteY46" fmla="*/ 3509808 h 6861600"/>
              <a:gd name="connsiteX47" fmla="*/ 10684595 w 12193200"/>
              <a:gd name="connsiteY47" fmla="*/ 3518702 h 6861600"/>
              <a:gd name="connsiteX48" fmla="*/ 10660592 w 12193200"/>
              <a:gd name="connsiteY48" fmla="*/ 3511900 h 6861600"/>
              <a:gd name="connsiteX49" fmla="*/ 10647026 w 12193200"/>
              <a:gd name="connsiteY49" fmla="*/ 3493589 h 6861600"/>
              <a:gd name="connsiteX50" fmla="*/ 10643373 w 12193200"/>
              <a:gd name="connsiteY50" fmla="*/ 3430807 h 6861600"/>
              <a:gd name="connsiteX51" fmla="*/ 10643373 w 12193200"/>
              <a:gd name="connsiteY51" fmla="*/ 3318846 h 6861600"/>
              <a:gd name="connsiteX52" fmla="*/ 10578149 w 12193200"/>
              <a:gd name="connsiteY52" fmla="*/ 3318846 h 6861600"/>
              <a:gd name="connsiteX53" fmla="*/ 12192000 w 12193200"/>
              <a:gd name="connsiteY53" fmla="*/ 3314701 h 6861600"/>
              <a:gd name="connsiteX54" fmla="*/ 12012076 w 12193200"/>
              <a:gd name="connsiteY54" fmla="*/ 3429000 h 6861600"/>
              <a:gd name="connsiteX55" fmla="*/ 12192000 w 12193200"/>
              <a:gd name="connsiteY55" fmla="*/ 3543300 h 6861600"/>
              <a:gd name="connsiteX56" fmla="*/ 11295612 w 12193200"/>
              <a:gd name="connsiteY56" fmla="*/ 3313614 h 6861600"/>
              <a:gd name="connsiteX57" fmla="*/ 11229866 w 12193200"/>
              <a:gd name="connsiteY57" fmla="*/ 3329310 h 6861600"/>
              <a:gd name="connsiteX58" fmla="*/ 11184470 w 12193200"/>
              <a:gd name="connsiteY58" fmla="*/ 3374827 h 6861600"/>
              <a:gd name="connsiteX59" fmla="*/ 11168295 w 12193200"/>
              <a:gd name="connsiteY59" fmla="*/ 3437085 h 6861600"/>
              <a:gd name="connsiteX60" fmla="*/ 11184470 w 12193200"/>
              <a:gd name="connsiteY60" fmla="*/ 3508238 h 6861600"/>
              <a:gd name="connsiteX61" fmla="*/ 11231431 w 12193200"/>
              <a:gd name="connsiteY61" fmla="*/ 3552709 h 6861600"/>
              <a:gd name="connsiteX62" fmla="*/ 11296133 w 12193200"/>
              <a:gd name="connsiteY62" fmla="*/ 3567358 h 6861600"/>
              <a:gd name="connsiteX63" fmla="*/ 11386925 w 12193200"/>
              <a:gd name="connsiteY63" fmla="*/ 3531258 h 6861600"/>
              <a:gd name="connsiteX64" fmla="*/ 11422928 w 12193200"/>
              <a:gd name="connsiteY64" fmla="*/ 3439701 h 6861600"/>
              <a:gd name="connsiteX65" fmla="*/ 11387447 w 12193200"/>
              <a:gd name="connsiteY65" fmla="*/ 3349191 h 6861600"/>
              <a:gd name="connsiteX66" fmla="*/ 11295612 w 12193200"/>
              <a:gd name="connsiteY66" fmla="*/ 3313614 h 6861600"/>
              <a:gd name="connsiteX67" fmla="*/ 10429439 w 12193200"/>
              <a:gd name="connsiteY67" fmla="*/ 3313614 h 6861600"/>
              <a:gd name="connsiteX68" fmla="*/ 10363693 w 12193200"/>
              <a:gd name="connsiteY68" fmla="*/ 3329310 h 6861600"/>
              <a:gd name="connsiteX69" fmla="*/ 10318298 w 12193200"/>
              <a:gd name="connsiteY69" fmla="*/ 3374827 h 6861600"/>
              <a:gd name="connsiteX70" fmla="*/ 10302644 w 12193200"/>
              <a:gd name="connsiteY70" fmla="*/ 3437085 h 6861600"/>
              <a:gd name="connsiteX71" fmla="*/ 10318298 w 12193200"/>
              <a:gd name="connsiteY71" fmla="*/ 3508238 h 6861600"/>
              <a:gd name="connsiteX72" fmla="*/ 10365259 w 12193200"/>
              <a:gd name="connsiteY72" fmla="*/ 3552709 h 6861600"/>
              <a:gd name="connsiteX73" fmla="*/ 10429961 w 12193200"/>
              <a:gd name="connsiteY73" fmla="*/ 3567358 h 6861600"/>
              <a:gd name="connsiteX74" fmla="*/ 10520752 w 12193200"/>
              <a:gd name="connsiteY74" fmla="*/ 3531258 h 6861600"/>
              <a:gd name="connsiteX75" fmla="*/ 10557278 w 12193200"/>
              <a:gd name="connsiteY75" fmla="*/ 3439701 h 6861600"/>
              <a:gd name="connsiteX76" fmla="*/ 10521274 w 12193200"/>
              <a:gd name="connsiteY76" fmla="*/ 3349191 h 6861600"/>
              <a:gd name="connsiteX77" fmla="*/ 10429439 w 12193200"/>
              <a:gd name="connsiteY77" fmla="*/ 3313614 h 6861600"/>
              <a:gd name="connsiteX78" fmla="*/ 11675997 w 12193200"/>
              <a:gd name="connsiteY78" fmla="*/ 3261296 h 6861600"/>
              <a:gd name="connsiteX79" fmla="*/ 11682258 w 12193200"/>
              <a:gd name="connsiteY79" fmla="*/ 3261296 h 6861600"/>
              <a:gd name="connsiteX80" fmla="*/ 11687998 w 12193200"/>
              <a:gd name="connsiteY80" fmla="*/ 3261819 h 6861600"/>
              <a:gd name="connsiteX81" fmla="*/ 11690607 w 12193200"/>
              <a:gd name="connsiteY81" fmla="*/ 3263389 h 6861600"/>
              <a:gd name="connsiteX82" fmla="*/ 11691651 w 12193200"/>
              <a:gd name="connsiteY82" fmla="*/ 3266528 h 6861600"/>
              <a:gd name="connsiteX83" fmla="*/ 11689564 w 12193200"/>
              <a:gd name="connsiteY83" fmla="*/ 3270190 h 6861600"/>
              <a:gd name="connsiteX84" fmla="*/ 11682780 w 12193200"/>
              <a:gd name="connsiteY84" fmla="*/ 3271760 h 6861600"/>
              <a:gd name="connsiteX85" fmla="*/ 11675997 w 12193200"/>
              <a:gd name="connsiteY85" fmla="*/ 3271760 h 6861600"/>
              <a:gd name="connsiteX86" fmla="*/ 11670257 w 12193200"/>
              <a:gd name="connsiteY86" fmla="*/ 3256588 h 6861600"/>
              <a:gd name="connsiteX87" fmla="*/ 11670257 w 12193200"/>
              <a:gd name="connsiteY87" fmla="*/ 3291641 h 6861600"/>
              <a:gd name="connsiteX88" fmla="*/ 11675997 w 12193200"/>
              <a:gd name="connsiteY88" fmla="*/ 3291641 h 6861600"/>
              <a:gd name="connsiteX89" fmla="*/ 11675997 w 12193200"/>
              <a:gd name="connsiteY89" fmla="*/ 3276468 h 6861600"/>
              <a:gd name="connsiteX90" fmla="*/ 11679128 w 12193200"/>
              <a:gd name="connsiteY90" fmla="*/ 3276468 h 6861600"/>
              <a:gd name="connsiteX91" fmla="*/ 11683824 w 12193200"/>
              <a:gd name="connsiteY91" fmla="*/ 3278038 h 6861600"/>
              <a:gd name="connsiteX92" fmla="*/ 11690085 w 12193200"/>
              <a:gd name="connsiteY92" fmla="*/ 3285886 h 6861600"/>
              <a:gd name="connsiteX93" fmla="*/ 11693216 w 12193200"/>
              <a:gd name="connsiteY93" fmla="*/ 3291641 h 6861600"/>
              <a:gd name="connsiteX94" fmla="*/ 11699999 w 12193200"/>
              <a:gd name="connsiteY94" fmla="*/ 3291641 h 6861600"/>
              <a:gd name="connsiteX95" fmla="*/ 11695825 w 12193200"/>
              <a:gd name="connsiteY95" fmla="*/ 3284840 h 6861600"/>
              <a:gd name="connsiteX96" fmla="*/ 11690607 w 12193200"/>
              <a:gd name="connsiteY96" fmla="*/ 3277515 h 6861600"/>
              <a:gd name="connsiteX97" fmla="*/ 11687476 w 12193200"/>
              <a:gd name="connsiteY97" fmla="*/ 3275945 h 6861600"/>
              <a:gd name="connsiteX98" fmla="*/ 11694781 w 12193200"/>
              <a:gd name="connsiteY98" fmla="*/ 3272806 h 6861600"/>
              <a:gd name="connsiteX99" fmla="*/ 11697390 w 12193200"/>
              <a:gd name="connsiteY99" fmla="*/ 3266005 h 6861600"/>
              <a:gd name="connsiteX100" fmla="*/ 11695825 w 12193200"/>
              <a:gd name="connsiteY100" fmla="*/ 3260773 h 6861600"/>
              <a:gd name="connsiteX101" fmla="*/ 11691651 w 12193200"/>
              <a:gd name="connsiteY101" fmla="*/ 3257111 h 6861600"/>
              <a:gd name="connsiteX102" fmla="*/ 11682258 w 12193200"/>
              <a:gd name="connsiteY102" fmla="*/ 3256588 h 6861600"/>
              <a:gd name="connsiteX103" fmla="*/ 11670257 w 12193200"/>
              <a:gd name="connsiteY103" fmla="*/ 3256588 h 6861600"/>
              <a:gd name="connsiteX104" fmla="*/ 11684867 w 12193200"/>
              <a:gd name="connsiteY104" fmla="*/ 3246124 h 6861600"/>
              <a:gd name="connsiteX105" fmla="*/ 11698434 w 12193200"/>
              <a:gd name="connsiteY105" fmla="*/ 3249786 h 6861600"/>
              <a:gd name="connsiteX106" fmla="*/ 11708348 w 12193200"/>
              <a:gd name="connsiteY106" fmla="*/ 3259727 h 6861600"/>
              <a:gd name="connsiteX107" fmla="*/ 11712522 w 12193200"/>
              <a:gd name="connsiteY107" fmla="*/ 3273329 h 6861600"/>
              <a:gd name="connsiteX108" fmla="*/ 11708348 w 12193200"/>
              <a:gd name="connsiteY108" fmla="*/ 3286932 h 6861600"/>
              <a:gd name="connsiteX109" fmla="*/ 11698434 w 12193200"/>
              <a:gd name="connsiteY109" fmla="*/ 3296873 h 6861600"/>
              <a:gd name="connsiteX110" fmla="*/ 11684867 w 12193200"/>
              <a:gd name="connsiteY110" fmla="*/ 3300535 h 6861600"/>
              <a:gd name="connsiteX111" fmla="*/ 11670779 w 12193200"/>
              <a:gd name="connsiteY111" fmla="*/ 3296873 h 6861600"/>
              <a:gd name="connsiteX112" fmla="*/ 11660865 w 12193200"/>
              <a:gd name="connsiteY112" fmla="*/ 3286932 h 6861600"/>
              <a:gd name="connsiteX113" fmla="*/ 11657212 w 12193200"/>
              <a:gd name="connsiteY113" fmla="*/ 3273329 h 6861600"/>
              <a:gd name="connsiteX114" fmla="*/ 11660865 w 12193200"/>
              <a:gd name="connsiteY114" fmla="*/ 3259727 h 6861600"/>
              <a:gd name="connsiteX115" fmla="*/ 11671301 w 12193200"/>
              <a:gd name="connsiteY115" fmla="*/ 3249786 h 6861600"/>
              <a:gd name="connsiteX116" fmla="*/ 11684867 w 12193200"/>
              <a:gd name="connsiteY116" fmla="*/ 3246124 h 6861600"/>
              <a:gd name="connsiteX117" fmla="*/ 11684867 w 12193200"/>
              <a:gd name="connsiteY117" fmla="*/ 3240892 h 6861600"/>
              <a:gd name="connsiteX118" fmla="*/ 11668692 w 12193200"/>
              <a:gd name="connsiteY118" fmla="*/ 3245078 h 6861600"/>
              <a:gd name="connsiteX119" fmla="*/ 11656169 w 12193200"/>
              <a:gd name="connsiteY119" fmla="*/ 3257111 h 6861600"/>
              <a:gd name="connsiteX120" fmla="*/ 11651473 w 12193200"/>
              <a:gd name="connsiteY120" fmla="*/ 3273329 h 6861600"/>
              <a:gd name="connsiteX121" fmla="*/ 11656169 w 12193200"/>
              <a:gd name="connsiteY121" fmla="*/ 3289548 h 6861600"/>
              <a:gd name="connsiteX122" fmla="*/ 11668170 w 12193200"/>
              <a:gd name="connsiteY122" fmla="*/ 3301581 h 6861600"/>
              <a:gd name="connsiteX123" fmla="*/ 11684867 w 12193200"/>
              <a:gd name="connsiteY123" fmla="*/ 3305767 h 6861600"/>
              <a:gd name="connsiteX124" fmla="*/ 11701043 w 12193200"/>
              <a:gd name="connsiteY124" fmla="*/ 3301581 h 6861600"/>
              <a:gd name="connsiteX125" fmla="*/ 11713566 w 12193200"/>
              <a:gd name="connsiteY125" fmla="*/ 3289548 h 6861600"/>
              <a:gd name="connsiteX126" fmla="*/ 11717740 w 12193200"/>
              <a:gd name="connsiteY126" fmla="*/ 3273329 h 6861600"/>
              <a:gd name="connsiteX127" fmla="*/ 11713044 w 12193200"/>
              <a:gd name="connsiteY127" fmla="*/ 3257111 h 6861600"/>
              <a:gd name="connsiteX128" fmla="*/ 11701043 w 12193200"/>
              <a:gd name="connsiteY128" fmla="*/ 3245078 h 6861600"/>
              <a:gd name="connsiteX129" fmla="*/ 11684867 w 12193200"/>
              <a:gd name="connsiteY129" fmla="*/ 3240892 h 6861600"/>
              <a:gd name="connsiteX130" fmla="*/ 10048010 w 12193200"/>
              <a:gd name="connsiteY130" fmla="*/ 3226243 h 6861600"/>
              <a:gd name="connsiteX131" fmla="*/ 10172718 w 12193200"/>
              <a:gd name="connsiteY131" fmla="*/ 3420867 h 6861600"/>
              <a:gd name="connsiteX132" fmla="*/ 10172718 w 12193200"/>
              <a:gd name="connsiteY132" fmla="*/ 3562126 h 6861600"/>
              <a:gd name="connsiteX133" fmla="*/ 10241594 w 12193200"/>
              <a:gd name="connsiteY133" fmla="*/ 3562126 h 6861600"/>
              <a:gd name="connsiteX134" fmla="*/ 10241594 w 12193200"/>
              <a:gd name="connsiteY134" fmla="*/ 3421390 h 6861600"/>
              <a:gd name="connsiteX135" fmla="*/ 10366824 w 12193200"/>
              <a:gd name="connsiteY135" fmla="*/ 3226243 h 6861600"/>
              <a:gd name="connsiteX136" fmla="*/ 10287512 w 12193200"/>
              <a:gd name="connsiteY136" fmla="*/ 3226243 h 6861600"/>
              <a:gd name="connsiteX137" fmla="*/ 10208722 w 12193200"/>
              <a:gd name="connsiteY137" fmla="*/ 3359131 h 6861600"/>
              <a:gd name="connsiteX138" fmla="*/ 10128366 w 12193200"/>
              <a:gd name="connsiteY138" fmla="*/ 3226243 h 6861600"/>
              <a:gd name="connsiteX139" fmla="*/ 10048010 w 12193200"/>
              <a:gd name="connsiteY139" fmla="*/ 3226243 h 6861600"/>
              <a:gd name="connsiteX140" fmla="*/ 10999756 w 12193200"/>
              <a:gd name="connsiteY140" fmla="*/ 3221011 h 6861600"/>
              <a:gd name="connsiteX141" fmla="*/ 10918357 w 12193200"/>
              <a:gd name="connsiteY141" fmla="*/ 3237753 h 6861600"/>
              <a:gd name="connsiteX142" fmla="*/ 10852611 w 12193200"/>
              <a:gd name="connsiteY142" fmla="*/ 3300012 h 6861600"/>
              <a:gd name="connsiteX143" fmla="*/ 10830696 w 12193200"/>
              <a:gd name="connsiteY143" fmla="*/ 3393138 h 6861600"/>
              <a:gd name="connsiteX144" fmla="*/ 10850524 w 12193200"/>
              <a:gd name="connsiteY144" fmla="*/ 3482602 h 6861600"/>
              <a:gd name="connsiteX145" fmla="*/ 10910008 w 12193200"/>
              <a:gd name="connsiteY145" fmla="*/ 3545907 h 6861600"/>
              <a:gd name="connsiteX146" fmla="*/ 11003409 w 12193200"/>
              <a:gd name="connsiteY146" fmla="*/ 3567881 h 6861600"/>
              <a:gd name="connsiteX147" fmla="*/ 11086374 w 12193200"/>
              <a:gd name="connsiteY147" fmla="*/ 3552185 h 6861600"/>
              <a:gd name="connsiteX148" fmla="*/ 11148988 w 12193200"/>
              <a:gd name="connsiteY148" fmla="*/ 3515563 h 6861600"/>
              <a:gd name="connsiteX149" fmla="*/ 11148988 w 12193200"/>
              <a:gd name="connsiteY149" fmla="*/ 3382151 h 6861600"/>
              <a:gd name="connsiteX150" fmla="*/ 11000800 w 12193200"/>
              <a:gd name="connsiteY150" fmla="*/ 3382151 h 6861600"/>
              <a:gd name="connsiteX151" fmla="*/ 11000800 w 12193200"/>
              <a:gd name="connsiteY151" fmla="*/ 3438655 h 6861600"/>
              <a:gd name="connsiteX152" fmla="*/ 11079590 w 12193200"/>
              <a:gd name="connsiteY152" fmla="*/ 3438655 h 6861600"/>
              <a:gd name="connsiteX153" fmla="*/ 11079590 w 12193200"/>
              <a:gd name="connsiteY153" fmla="*/ 3481033 h 6861600"/>
              <a:gd name="connsiteX154" fmla="*/ 11042543 w 12193200"/>
              <a:gd name="connsiteY154" fmla="*/ 3501437 h 6861600"/>
              <a:gd name="connsiteX155" fmla="*/ 10998713 w 12193200"/>
              <a:gd name="connsiteY155" fmla="*/ 3509808 h 6861600"/>
              <a:gd name="connsiteX156" fmla="*/ 10928271 w 12193200"/>
              <a:gd name="connsiteY156" fmla="*/ 3479986 h 6861600"/>
              <a:gd name="connsiteX157" fmla="*/ 10901138 w 12193200"/>
              <a:gd name="connsiteY157" fmla="*/ 3390522 h 6861600"/>
              <a:gd name="connsiteX158" fmla="*/ 10927749 w 12193200"/>
              <a:gd name="connsiteY158" fmla="*/ 3306813 h 6861600"/>
              <a:gd name="connsiteX159" fmla="*/ 10999756 w 12193200"/>
              <a:gd name="connsiteY159" fmla="*/ 3278561 h 6861600"/>
              <a:gd name="connsiteX160" fmla="*/ 11049326 w 12193200"/>
              <a:gd name="connsiteY160" fmla="*/ 3293210 h 6861600"/>
              <a:gd name="connsiteX161" fmla="*/ 11076459 w 12193200"/>
              <a:gd name="connsiteY161" fmla="*/ 3331926 h 6861600"/>
              <a:gd name="connsiteX162" fmla="*/ 11144814 w 12193200"/>
              <a:gd name="connsiteY162" fmla="*/ 3319369 h 6861600"/>
              <a:gd name="connsiteX163" fmla="*/ 11098896 w 12193200"/>
              <a:gd name="connsiteY163" fmla="*/ 3247170 h 6861600"/>
              <a:gd name="connsiteX164" fmla="*/ 10999756 w 12193200"/>
              <a:gd name="connsiteY164" fmla="*/ 3221011 h 6861600"/>
              <a:gd name="connsiteX165" fmla="*/ 0 w 12193200"/>
              <a:gd name="connsiteY165" fmla="*/ 0 h 6861600"/>
              <a:gd name="connsiteX166" fmla="*/ 12193200 w 12193200"/>
              <a:gd name="connsiteY166" fmla="*/ 0 h 6861600"/>
              <a:gd name="connsiteX167" fmla="*/ 12193200 w 12193200"/>
              <a:gd name="connsiteY167" fmla="*/ 6861600 h 6861600"/>
              <a:gd name="connsiteX168" fmla="*/ 0 w 12193200"/>
              <a:gd name="connsiteY168" fmla="*/ 6861600 h 686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2193200" h="6861600">
                <a:moveTo>
                  <a:pt x="540000" y="5580001"/>
                </a:moveTo>
                <a:lnTo>
                  <a:pt x="540000" y="5587201"/>
                </a:lnTo>
                <a:lnTo>
                  <a:pt x="2250000" y="5587201"/>
                </a:lnTo>
                <a:lnTo>
                  <a:pt x="2250000" y="5580001"/>
                </a:lnTo>
                <a:close/>
                <a:moveTo>
                  <a:pt x="11295612" y="3365933"/>
                </a:moveTo>
                <a:cubicBezTo>
                  <a:pt x="11312831" y="3365933"/>
                  <a:pt x="11326919" y="3372211"/>
                  <a:pt x="11338398" y="3385290"/>
                </a:cubicBezTo>
                <a:cubicBezTo>
                  <a:pt x="11349878" y="3397847"/>
                  <a:pt x="11356139" y="3416158"/>
                  <a:pt x="11356139" y="3440224"/>
                </a:cubicBezTo>
                <a:cubicBezTo>
                  <a:pt x="11356139" y="3464291"/>
                  <a:pt x="11349878" y="3483125"/>
                  <a:pt x="11338398" y="3496205"/>
                </a:cubicBezTo>
                <a:cubicBezTo>
                  <a:pt x="11326919" y="3508761"/>
                  <a:pt x="11312831" y="3515040"/>
                  <a:pt x="11295612" y="3515040"/>
                </a:cubicBezTo>
                <a:cubicBezTo>
                  <a:pt x="11278914" y="3515040"/>
                  <a:pt x="11264304" y="3508761"/>
                  <a:pt x="11252825" y="3496205"/>
                </a:cubicBezTo>
                <a:cubicBezTo>
                  <a:pt x="11241345" y="3483125"/>
                  <a:pt x="11235606" y="3464814"/>
                  <a:pt x="11235606" y="3440748"/>
                </a:cubicBezTo>
                <a:cubicBezTo>
                  <a:pt x="11235606" y="3416681"/>
                  <a:pt x="11241345" y="3397847"/>
                  <a:pt x="11252825" y="3385290"/>
                </a:cubicBezTo>
                <a:cubicBezTo>
                  <a:pt x="11264304" y="3372211"/>
                  <a:pt x="11278914" y="3365933"/>
                  <a:pt x="11295612" y="3365933"/>
                </a:cubicBezTo>
                <a:close/>
                <a:moveTo>
                  <a:pt x="10429961" y="3365933"/>
                </a:moveTo>
                <a:cubicBezTo>
                  <a:pt x="10446658" y="3365933"/>
                  <a:pt x="10461268" y="3372211"/>
                  <a:pt x="10472748" y="3385290"/>
                </a:cubicBezTo>
                <a:cubicBezTo>
                  <a:pt x="10484227" y="3397847"/>
                  <a:pt x="10489967" y="3416158"/>
                  <a:pt x="10489967" y="3440224"/>
                </a:cubicBezTo>
                <a:cubicBezTo>
                  <a:pt x="10489967" y="3464291"/>
                  <a:pt x="10484227" y="3483125"/>
                  <a:pt x="10472748" y="3496205"/>
                </a:cubicBezTo>
                <a:cubicBezTo>
                  <a:pt x="10461268" y="3508761"/>
                  <a:pt x="10446658" y="3515040"/>
                  <a:pt x="10429961" y="3515040"/>
                </a:cubicBezTo>
                <a:cubicBezTo>
                  <a:pt x="10412742" y="3515040"/>
                  <a:pt x="10398132" y="3508761"/>
                  <a:pt x="10386652" y="3496205"/>
                </a:cubicBezTo>
                <a:cubicBezTo>
                  <a:pt x="10375173" y="3483125"/>
                  <a:pt x="10369433" y="3464814"/>
                  <a:pt x="10369433" y="3440748"/>
                </a:cubicBezTo>
                <a:cubicBezTo>
                  <a:pt x="10369433" y="3416681"/>
                  <a:pt x="10375173" y="3397847"/>
                  <a:pt x="10386652" y="3385290"/>
                </a:cubicBezTo>
                <a:cubicBezTo>
                  <a:pt x="10398132" y="3372211"/>
                  <a:pt x="10412742" y="3365933"/>
                  <a:pt x="10429961" y="3365933"/>
                </a:cubicBezTo>
                <a:close/>
                <a:moveTo>
                  <a:pt x="11414058" y="3318846"/>
                </a:moveTo>
                <a:cubicBezTo>
                  <a:pt x="11414058" y="3318846"/>
                  <a:pt x="11414058" y="3318846"/>
                  <a:pt x="11513720" y="3562126"/>
                </a:cubicBezTo>
                <a:lnTo>
                  <a:pt x="11572161" y="3562126"/>
                </a:lnTo>
                <a:cubicBezTo>
                  <a:pt x="11572161" y="3562126"/>
                  <a:pt x="11572161" y="3562126"/>
                  <a:pt x="11670257" y="3318846"/>
                </a:cubicBezTo>
                <a:cubicBezTo>
                  <a:pt x="11670257" y="3318846"/>
                  <a:pt x="11670257" y="3318846"/>
                  <a:pt x="11603468" y="3318846"/>
                </a:cubicBezTo>
                <a:cubicBezTo>
                  <a:pt x="11603468" y="3318846"/>
                  <a:pt x="11603468" y="3318846"/>
                  <a:pt x="11556507" y="3443364"/>
                </a:cubicBezTo>
                <a:cubicBezTo>
                  <a:pt x="11553898" y="3450165"/>
                  <a:pt x="11551289" y="3456966"/>
                  <a:pt x="11549202" y="3463768"/>
                </a:cubicBezTo>
                <a:cubicBezTo>
                  <a:pt x="11548158" y="3466907"/>
                  <a:pt x="11546071" y="3473708"/>
                  <a:pt x="11542418" y="3484695"/>
                </a:cubicBezTo>
                <a:cubicBezTo>
                  <a:pt x="11542418" y="3484695"/>
                  <a:pt x="11542418" y="3484695"/>
                  <a:pt x="11529374" y="3443364"/>
                </a:cubicBezTo>
                <a:cubicBezTo>
                  <a:pt x="11529374" y="3443364"/>
                  <a:pt x="11529374" y="3443364"/>
                  <a:pt x="11482413" y="3318846"/>
                </a:cubicBezTo>
                <a:cubicBezTo>
                  <a:pt x="11482413" y="3318846"/>
                  <a:pt x="11482413" y="3318846"/>
                  <a:pt x="11414058" y="3318846"/>
                </a:cubicBezTo>
                <a:close/>
                <a:moveTo>
                  <a:pt x="10578149" y="3318846"/>
                </a:moveTo>
                <a:cubicBezTo>
                  <a:pt x="10578149" y="3318846"/>
                  <a:pt x="10578149" y="3318846"/>
                  <a:pt x="10578149" y="3472662"/>
                </a:cubicBezTo>
                <a:cubicBezTo>
                  <a:pt x="10578149" y="3495682"/>
                  <a:pt x="10581280" y="3513470"/>
                  <a:pt x="10587020" y="3526550"/>
                </a:cubicBezTo>
                <a:cubicBezTo>
                  <a:pt x="10593281" y="3539629"/>
                  <a:pt x="10602674" y="3549570"/>
                  <a:pt x="10615718" y="3556894"/>
                </a:cubicBezTo>
                <a:cubicBezTo>
                  <a:pt x="10628763" y="3564219"/>
                  <a:pt x="10643895" y="3567358"/>
                  <a:pt x="10660592" y="3567358"/>
                </a:cubicBezTo>
                <a:cubicBezTo>
                  <a:pt x="10676768" y="3567358"/>
                  <a:pt x="10691900" y="3563696"/>
                  <a:pt x="10706510" y="3556371"/>
                </a:cubicBezTo>
                <a:cubicBezTo>
                  <a:pt x="10721120" y="3549046"/>
                  <a:pt x="10733121" y="3538583"/>
                  <a:pt x="10741992" y="3526026"/>
                </a:cubicBezTo>
                <a:cubicBezTo>
                  <a:pt x="10741992" y="3526026"/>
                  <a:pt x="10741992" y="3526026"/>
                  <a:pt x="10741992" y="3562126"/>
                </a:cubicBezTo>
                <a:lnTo>
                  <a:pt x="10803041" y="3562126"/>
                </a:lnTo>
                <a:cubicBezTo>
                  <a:pt x="10803041" y="3562126"/>
                  <a:pt x="10803041" y="3562126"/>
                  <a:pt x="10803041" y="3318846"/>
                </a:cubicBezTo>
                <a:cubicBezTo>
                  <a:pt x="10803041" y="3318846"/>
                  <a:pt x="10803041" y="3318846"/>
                  <a:pt x="10737296" y="3318846"/>
                </a:cubicBezTo>
                <a:cubicBezTo>
                  <a:pt x="10737296" y="3318846"/>
                  <a:pt x="10737296" y="3318846"/>
                  <a:pt x="10737296" y="3421390"/>
                </a:cubicBezTo>
                <a:cubicBezTo>
                  <a:pt x="10737296" y="3456443"/>
                  <a:pt x="10735730" y="3478417"/>
                  <a:pt x="10732599" y="3487311"/>
                </a:cubicBezTo>
                <a:cubicBezTo>
                  <a:pt x="10729469" y="3496205"/>
                  <a:pt x="10723207" y="3503530"/>
                  <a:pt x="10714337" y="3509808"/>
                </a:cubicBezTo>
                <a:cubicBezTo>
                  <a:pt x="10705466" y="3515563"/>
                  <a:pt x="10695552" y="3518702"/>
                  <a:pt x="10684595" y="3518702"/>
                </a:cubicBezTo>
                <a:cubicBezTo>
                  <a:pt x="10674681" y="3518702"/>
                  <a:pt x="10666854" y="3516086"/>
                  <a:pt x="10660592" y="3511900"/>
                </a:cubicBezTo>
                <a:cubicBezTo>
                  <a:pt x="10653809" y="3507192"/>
                  <a:pt x="10649635" y="3501437"/>
                  <a:pt x="10647026" y="3493589"/>
                </a:cubicBezTo>
                <a:cubicBezTo>
                  <a:pt x="10644939" y="3485741"/>
                  <a:pt x="10643373" y="3464814"/>
                  <a:pt x="10643373" y="3430807"/>
                </a:cubicBezTo>
                <a:cubicBezTo>
                  <a:pt x="10643373" y="3430807"/>
                  <a:pt x="10643373" y="3430807"/>
                  <a:pt x="10643373" y="3318846"/>
                </a:cubicBezTo>
                <a:cubicBezTo>
                  <a:pt x="10643373" y="3318846"/>
                  <a:pt x="10643373" y="3318846"/>
                  <a:pt x="10578149" y="3318846"/>
                </a:cubicBezTo>
                <a:close/>
                <a:moveTo>
                  <a:pt x="12192000" y="3314701"/>
                </a:moveTo>
                <a:lnTo>
                  <a:pt x="12012076" y="3429000"/>
                </a:lnTo>
                <a:lnTo>
                  <a:pt x="12192000" y="3543300"/>
                </a:lnTo>
                <a:close/>
                <a:moveTo>
                  <a:pt x="11295612" y="3313614"/>
                </a:moveTo>
                <a:cubicBezTo>
                  <a:pt x="11271087" y="3313614"/>
                  <a:pt x="11249172" y="3318846"/>
                  <a:pt x="11229866" y="3329310"/>
                </a:cubicBezTo>
                <a:cubicBezTo>
                  <a:pt x="11210560" y="3339774"/>
                  <a:pt x="11194906" y="3354946"/>
                  <a:pt x="11184470" y="3374827"/>
                </a:cubicBezTo>
                <a:cubicBezTo>
                  <a:pt x="11173512" y="3395231"/>
                  <a:pt x="11168295" y="3415635"/>
                  <a:pt x="11168295" y="3437085"/>
                </a:cubicBezTo>
                <a:cubicBezTo>
                  <a:pt x="11168295" y="3464814"/>
                  <a:pt x="11173512" y="3488880"/>
                  <a:pt x="11184470" y="3508238"/>
                </a:cubicBezTo>
                <a:cubicBezTo>
                  <a:pt x="11194906" y="3527596"/>
                  <a:pt x="11210560" y="3542245"/>
                  <a:pt x="11231431" y="3552709"/>
                </a:cubicBezTo>
                <a:cubicBezTo>
                  <a:pt x="11251781" y="3562649"/>
                  <a:pt x="11273174" y="3567358"/>
                  <a:pt x="11296133" y="3567358"/>
                </a:cubicBezTo>
                <a:cubicBezTo>
                  <a:pt x="11332659" y="3567358"/>
                  <a:pt x="11362922" y="3555325"/>
                  <a:pt x="11386925" y="3531258"/>
                </a:cubicBezTo>
                <a:cubicBezTo>
                  <a:pt x="11410927" y="3507192"/>
                  <a:pt x="11422928" y="3476847"/>
                  <a:pt x="11422928" y="3439701"/>
                </a:cubicBezTo>
                <a:cubicBezTo>
                  <a:pt x="11422928" y="3403602"/>
                  <a:pt x="11411449" y="3373257"/>
                  <a:pt x="11387447" y="3349191"/>
                </a:cubicBezTo>
                <a:cubicBezTo>
                  <a:pt x="11363444" y="3325648"/>
                  <a:pt x="11332659" y="3313614"/>
                  <a:pt x="11295612" y="3313614"/>
                </a:cubicBezTo>
                <a:close/>
                <a:moveTo>
                  <a:pt x="10429439" y="3313614"/>
                </a:moveTo>
                <a:cubicBezTo>
                  <a:pt x="10405437" y="3313614"/>
                  <a:pt x="10383521" y="3318846"/>
                  <a:pt x="10363693" y="3329310"/>
                </a:cubicBezTo>
                <a:cubicBezTo>
                  <a:pt x="10344387" y="3339774"/>
                  <a:pt x="10329255" y="3354946"/>
                  <a:pt x="10318298" y="3374827"/>
                </a:cubicBezTo>
                <a:cubicBezTo>
                  <a:pt x="10307862" y="3395231"/>
                  <a:pt x="10302644" y="3415635"/>
                  <a:pt x="10302644" y="3437085"/>
                </a:cubicBezTo>
                <a:cubicBezTo>
                  <a:pt x="10302644" y="3464814"/>
                  <a:pt x="10307862" y="3488880"/>
                  <a:pt x="10318298" y="3508238"/>
                </a:cubicBezTo>
                <a:cubicBezTo>
                  <a:pt x="10329255" y="3527596"/>
                  <a:pt x="10344909" y="3542245"/>
                  <a:pt x="10365259" y="3552709"/>
                </a:cubicBezTo>
                <a:cubicBezTo>
                  <a:pt x="10385609" y="3562649"/>
                  <a:pt x="10407524" y="3567358"/>
                  <a:pt x="10429961" y="3567358"/>
                </a:cubicBezTo>
                <a:cubicBezTo>
                  <a:pt x="10466486" y="3567358"/>
                  <a:pt x="10496750" y="3555325"/>
                  <a:pt x="10520752" y="3531258"/>
                </a:cubicBezTo>
                <a:cubicBezTo>
                  <a:pt x="10545277" y="3507192"/>
                  <a:pt x="10557278" y="3476847"/>
                  <a:pt x="10557278" y="3439701"/>
                </a:cubicBezTo>
                <a:cubicBezTo>
                  <a:pt x="10557278" y="3403602"/>
                  <a:pt x="10545277" y="3373257"/>
                  <a:pt x="10521274" y="3349191"/>
                </a:cubicBezTo>
                <a:cubicBezTo>
                  <a:pt x="10497272" y="3325648"/>
                  <a:pt x="10467008" y="3313614"/>
                  <a:pt x="10429439" y="3313614"/>
                </a:cubicBezTo>
                <a:close/>
                <a:moveTo>
                  <a:pt x="11675997" y="3261296"/>
                </a:moveTo>
                <a:cubicBezTo>
                  <a:pt x="11675997" y="3261296"/>
                  <a:pt x="11675997" y="3261296"/>
                  <a:pt x="11682258" y="3261296"/>
                </a:cubicBezTo>
                <a:cubicBezTo>
                  <a:pt x="11685389" y="3261296"/>
                  <a:pt x="11686954" y="3261296"/>
                  <a:pt x="11687998" y="3261819"/>
                </a:cubicBezTo>
                <a:cubicBezTo>
                  <a:pt x="11689042" y="3262343"/>
                  <a:pt x="11690085" y="3262866"/>
                  <a:pt x="11690607" y="3263389"/>
                </a:cubicBezTo>
                <a:cubicBezTo>
                  <a:pt x="11691129" y="3264435"/>
                  <a:pt x="11691651" y="3265482"/>
                  <a:pt x="11691651" y="3266528"/>
                </a:cubicBezTo>
                <a:cubicBezTo>
                  <a:pt x="11691651" y="3268098"/>
                  <a:pt x="11691129" y="3269144"/>
                  <a:pt x="11689564" y="3270190"/>
                </a:cubicBezTo>
                <a:cubicBezTo>
                  <a:pt x="11688520" y="3271237"/>
                  <a:pt x="11686433" y="3271760"/>
                  <a:pt x="11682780" y="3271760"/>
                </a:cubicBezTo>
                <a:cubicBezTo>
                  <a:pt x="11682780" y="3271760"/>
                  <a:pt x="11682780" y="3271760"/>
                  <a:pt x="11675997" y="3271760"/>
                </a:cubicBezTo>
                <a:close/>
                <a:moveTo>
                  <a:pt x="11670257" y="3256588"/>
                </a:moveTo>
                <a:cubicBezTo>
                  <a:pt x="11670257" y="3256588"/>
                  <a:pt x="11670257" y="3256588"/>
                  <a:pt x="11670257" y="3291641"/>
                </a:cubicBezTo>
                <a:lnTo>
                  <a:pt x="11675997" y="3291641"/>
                </a:lnTo>
                <a:cubicBezTo>
                  <a:pt x="11675997" y="3291641"/>
                  <a:pt x="11675997" y="3291641"/>
                  <a:pt x="11675997" y="3276468"/>
                </a:cubicBezTo>
                <a:cubicBezTo>
                  <a:pt x="11675997" y="3276468"/>
                  <a:pt x="11675997" y="3276468"/>
                  <a:pt x="11679128" y="3276468"/>
                </a:cubicBezTo>
                <a:cubicBezTo>
                  <a:pt x="11681215" y="3276468"/>
                  <a:pt x="11682780" y="3276992"/>
                  <a:pt x="11683824" y="3278038"/>
                </a:cubicBezTo>
                <a:cubicBezTo>
                  <a:pt x="11685389" y="3279085"/>
                  <a:pt x="11687476" y="3281700"/>
                  <a:pt x="11690085" y="3285886"/>
                </a:cubicBezTo>
                <a:cubicBezTo>
                  <a:pt x="11690085" y="3285886"/>
                  <a:pt x="11690085" y="3285886"/>
                  <a:pt x="11693216" y="3291641"/>
                </a:cubicBezTo>
                <a:cubicBezTo>
                  <a:pt x="11693216" y="3291641"/>
                  <a:pt x="11693216" y="3291641"/>
                  <a:pt x="11699999" y="3291641"/>
                </a:cubicBezTo>
                <a:cubicBezTo>
                  <a:pt x="11699999" y="3291641"/>
                  <a:pt x="11699999" y="3291641"/>
                  <a:pt x="11695825" y="3284840"/>
                </a:cubicBezTo>
                <a:cubicBezTo>
                  <a:pt x="11693738" y="3281177"/>
                  <a:pt x="11691651" y="3279085"/>
                  <a:pt x="11690607" y="3277515"/>
                </a:cubicBezTo>
                <a:cubicBezTo>
                  <a:pt x="11689564" y="3276992"/>
                  <a:pt x="11688520" y="3276468"/>
                  <a:pt x="11687476" y="3275945"/>
                </a:cubicBezTo>
                <a:cubicBezTo>
                  <a:pt x="11690607" y="3275422"/>
                  <a:pt x="11693216" y="3274376"/>
                  <a:pt x="11694781" y="3272806"/>
                </a:cubicBezTo>
                <a:cubicBezTo>
                  <a:pt x="11696869" y="3270713"/>
                  <a:pt x="11697390" y="3268621"/>
                  <a:pt x="11697390" y="3266005"/>
                </a:cubicBezTo>
                <a:cubicBezTo>
                  <a:pt x="11697390" y="3263912"/>
                  <a:pt x="11696869" y="3262343"/>
                  <a:pt x="11695825" y="3260773"/>
                </a:cubicBezTo>
                <a:cubicBezTo>
                  <a:pt x="11694781" y="3259204"/>
                  <a:pt x="11693216" y="3258157"/>
                  <a:pt x="11691651" y="3257111"/>
                </a:cubicBezTo>
                <a:cubicBezTo>
                  <a:pt x="11689564" y="3256588"/>
                  <a:pt x="11686433" y="3256588"/>
                  <a:pt x="11682258" y="3256588"/>
                </a:cubicBezTo>
                <a:cubicBezTo>
                  <a:pt x="11682258" y="3256588"/>
                  <a:pt x="11682258" y="3256588"/>
                  <a:pt x="11670257" y="3256588"/>
                </a:cubicBezTo>
                <a:close/>
                <a:moveTo>
                  <a:pt x="11684867" y="3246124"/>
                </a:moveTo>
                <a:cubicBezTo>
                  <a:pt x="11689042" y="3246124"/>
                  <a:pt x="11693738" y="3247694"/>
                  <a:pt x="11698434" y="3249786"/>
                </a:cubicBezTo>
                <a:cubicBezTo>
                  <a:pt x="11702608" y="3252402"/>
                  <a:pt x="11706261" y="3255541"/>
                  <a:pt x="11708348" y="3259727"/>
                </a:cubicBezTo>
                <a:cubicBezTo>
                  <a:pt x="11710957" y="3264435"/>
                  <a:pt x="11712522" y="3268621"/>
                  <a:pt x="11712522" y="3273329"/>
                </a:cubicBezTo>
                <a:cubicBezTo>
                  <a:pt x="11712522" y="3278038"/>
                  <a:pt x="11710957" y="3282747"/>
                  <a:pt x="11708348" y="3286932"/>
                </a:cubicBezTo>
                <a:cubicBezTo>
                  <a:pt x="11706261" y="3291118"/>
                  <a:pt x="11702608" y="3294780"/>
                  <a:pt x="11698434" y="3296873"/>
                </a:cubicBezTo>
                <a:cubicBezTo>
                  <a:pt x="11694260" y="3299488"/>
                  <a:pt x="11689564" y="3300535"/>
                  <a:pt x="11684867" y="3300535"/>
                </a:cubicBezTo>
                <a:cubicBezTo>
                  <a:pt x="11680171" y="3300535"/>
                  <a:pt x="11675475" y="3299488"/>
                  <a:pt x="11670779" y="3296873"/>
                </a:cubicBezTo>
                <a:cubicBezTo>
                  <a:pt x="11666605" y="3294780"/>
                  <a:pt x="11662952" y="3291118"/>
                  <a:pt x="11660865" y="3286932"/>
                </a:cubicBezTo>
                <a:cubicBezTo>
                  <a:pt x="11658256" y="3282747"/>
                  <a:pt x="11657212" y="3278038"/>
                  <a:pt x="11657212" y="3273329"/>
                </a:cubicBezTo>
                <a:cubicBezTo>
                  <a:pt x="11657212" y="3268621"/>
                  <a:pt x="11658256" y="3264435"/>
                  <a:pt x="11660865" y="3259727"/>
                </a:cubicBezTo>
                <a:cubicBezTo>
                  <a:pt x="11663474" y="3255541"/>
                  <a:pt x="11666605" y="3252402"/>
                  <a:pt x="11671301" y="3249786"/>
                </a:cubicBezTo>
                <a:cubicBezTo>
                  <a:pt x="11675475" y="3247694"/>
                  <a:pt x="11680171" y="3246124"/>
                  <a:pt x="11684867" y="3246124"/>
                </a:cubicBezTo>
                <a:close/>
                <a:moveTo>
                  <a:pt x="11684867" y="3240892"/>
                </a:moveTo>
                <a:cubicBezTo>
                  <a:pt x="11679128" y="3240892"/>
                  <a:pt x="11673910" y="3242462"/>
                  <a:pt x="11668692" y="3245078"/>
                </a:cubicBezTo>
                <a:cubicBezTo>
                  <a:pt x="11662952" y="3247694"/>
                  <a:pt x="11658778" y="3251879"/>
                  <a:pt x="11656169" y="3257111"/>
                </a:cubicBezTo>
                <a:cubicBezTo>
                  <a:pt x="11653038" y="3262343"/>
                  <a:pt x="11651473" y="3267574"/>
                  <a:pt x="11651473" y="3273329"/>
                </a:cubicBezTo>
                <a:cubicBezTo>
                  <a:pt x="11651473" y="3279085"/>
                  <a:pt x="11653038" y="3284316"/>
                  <a:pt x="11656169" y="3289548"/>
                </a:cubicBezTo>
                <a:cubicBezTo>
                  <a:pt x="11658778" y="3294780"/>
                  <a:pt x="11662952" y="3298965"/>
                  <a:pt x="11668170" y="3301581"/>
                </a:cubicBezTo>
                <a:cubicBezTo>
                  <a:pt x="11673388" y="3304720"/>
                  <a:pt x="11679128" y="3305767"/>
                  <a:pt x="11684867" y="3305767"/>
                </a:cubicBezTo>
                <a:cubicBezTo>
                  <a:pt x="11690607" y="3305767"/>
                  <a:pt x="11695825" y="3304720"/>
                  <a:pt x="11701043" y="3301581"/>
                </a:cubicBezTo>
                <a:cubicBezTo>
                  <a:pt x="11706261" y="3298965"/>
                  <a:pt x="11710435" y="3294780"/>
                  <a:pt x="11713566" y="3289548"/>
                </a:cubicBezTo>
                <a:cubicBezTo>
                  <a:pt x="11716175" y="3284316"/>
                  <a:pt x="11717740" y="3279085"/>
                  <a:pt x="11717740" y="3273329"/>
                </a:cubicBezTo>
                <a:cubicBezTo>
                  <a:pt x="11717740" y="3267574"/>
                  <a:pt x="11716175" y="3262343"/>
                  <a:pt x="11713044" y="3257111"/>
                </a:cubicBezTo>
                <a:cubicBezTo>
                  <a:pt x="11710435" y="3251879"/>
                  <a:pt x="11706261" y="3247694"/>
                  <a:pt x="11701043" y="3245078"/>
                </a:cubicBezTo>
                <a:cubicBezTo>
                  <a:pt x="11695825" y="3242462"/>
                  <a:pt x="11690085" y="3240892"/>
                  <a:pt x="11684867" y="3240892"/>
                </a:cubicBezTo>
                <a:close/>
                <a:moveTo>
                  <a:pt x="10048010" y="3226243"/>
                </a:moveTo>
                <a:cubicBezTo>
                  <a:pt x="10048010" y="3226243"/>
                  <a:pt x="10048010" y="3226243"/>
                  <a:pt x="10172718" y="3420867"/>
                </a:cubicBezTo>
                <a:lnTo>
                  <a:pt x="10172718" y="3562126"/>
                </a:lnTo>
                <a:cubicBezTo>
                  <a:pt x="10172718" y="3562126"/>
                  <a:pt x="10172718" y="3562126"/>
                  <a:pt x="10241594" y="3562126"/>
                </a:cubicBezTo>
                <a:cubicBezTo>
                  <a:pt x="10241594" y="3562126"/>
                  <a:pt x="10241594" y="3562126"/>
                  <a:pt x="10241594" y="3421390"/>
                </a:cubicBezTo>
                <a:cubicBezTo>
                  <a:pt x="10241594" y="3421390"/>
                  <a:pt x="10241594" y="3421390"/>
                  <a:pt x="10366824" y="3226243"/>
                </a:cubicBezTo>
                <a:cubicBezTo>
                  <a:pt x="10366824" y="3226243"/>
                  <a:pt x="10366824" y="3226243"/>
                  <a:pt x="10287512" y="3226243"/>
                </a:cubicBezTo>
                <a:cubicBezTo>
                  <a:pt x="10287512" y="3226243"/>
                  <a:pt x="10287512" y="3226243"/>
                  <a:pt x="10208722" y="3359131"/>
                </a:cubicBezTo>
                <a:cubicBezTo>
                  <a:pt x="10208722" y="3359131"/>
                  <a:pt x="10208722" y="3359131"/>
                  <a:pt x="10128366" y="3226243"/>
                </a:cubicBezTo>
                <a:cubicBezTo>
                  <a:pt x="10128366" y="3226243"/>
                  <a:pt x="10128366" y="3226243"/>
                  <a:pt x="10048010" y="3226243"/>
                </a:cubicBezTo>
                <a:close/>
                <a:moveTo>
                  <a:pt x="10999756" y="3221011"/>
                </a:moveTo>
                <a:cubicBezTo>
                  <a:pt x="10967405" y="3221011"/>
                  <a:pt x="10939750" y="3226243"/>
                  <a:pt x="10918357" y="3237753"/>
                </a:cubicBezTo>
                <a:cubicBezTo>
                  <a:pt x="10889658" y="3251879"/>
                  <a:pt x="10867743" y="3272806"/>
                  <a:pt x="10852611" y="3300012"/>
                </a:cubicBezTo>
                <a:cubicBezTo>
                  <a:pt x="10838001" y="3327217"/>
                  <a:pt x="10830696" y="3358085"/>
                  <a:pt x="10830696" y="3393138"/>
                </a:cubicBezTo>
                <a:cubicBezTo>
                  <a:pt x="10830696" y="3425575"/>
                  <a:pt x="10836958" y="3455397"/>
                  <a:pt x="10850524" y="3482602"/>
                </a:cubicBezTo>
                <a:cubicBezTo>
                  <a:pt x="10863569" y="3509808"/>
                  <a:pt x="10883919" y="3531258"/>
                  <a:pt x="10910008" y="3545907"/>
                </a:cubicBezTo>
                <a:cubicBezTo>
                  <a:pt x="10936620" y="3560556"/>
                  <a:pt x="10967927" y="3567881"/>
                  <a:pt x="11003409" y="3567881"/>
                </a:cubicBezTo>
                <a:cubicBezTo>
                  <a:pt x="11031585" y="3567881"/>
                  <a:pt x="11059240" y="3562649"/>
                  <a:pt x="11086374" y="3552185"/>
                </a:cubicBezTo>
                <a:cubicBezTo>
                  <a:pt x="11114028" y="3541722"/>
                  <a:pt x="11134900" y="3529689"/>
                  <a:pt x="11148988" y="3515563"/>
                </a:cubicBezTo>
                <a:cubicBezTo>
                  <a:pt x="11148988" y="3515563"/>
                  <a:pt x="11148988" y="3515563"/>
                  <a:pt x="11148988" y="3382151"/>
                </a:cubicBezTo>
                <a:cubicBezTo>
                  <a:pt x="11148988" y="3382151"/>
                  <a:pt x="11148988" y="3382151"/>
                  <a:pt x="11000800" y="3382151"/>
                </a:cubicBezTo>
                <a:cubicBezTo>
                  <a:pt x="11000800" y="3382151"/>
                  <a:pt x="11000800" y="3382151"/>
                  <a:pt x="11000800" y="3438655"/>
                </a:cubicBezTo>
                <a:lnTo>
                  <a:pt x="11079590" y="3438655"/>
                </a:lnTo>
                <a:cubicBezTo>
                  <a:pt x="11079590" y="3438655"/>
                  <a:pt x="11079590" y="3438655"/>
                  <a:pt x="11079590" y="3481033"/>
                </a:cubicBezTo>
                <a:cubicBezTo>
                  <a:pt x="11069154" y="3489404"/>
                  <a:pt x="11056631" y="3496205"/>
                  <a:pt x="11042543" y="3501437"/>
                </a:cubicBezTo>
                <a:cubicBezTo>
                  <a:pt x="11027933" y="3507192"/>
                  <a:pt x="11013323" y="3509808"/>
                  <a:pt x="10998713" y="3509808"/>
                </a:cubicBezTo>
                <a:cubicBezTo>
                  <a:pt x="10970014" y="3509808"/>
                  <a:pt x="10946534" y="3499867"/>
                  <a:pt x="10928271" y="3479986"/>
                </a:cubicBezTo>
                <a:cubicBezTo>
                  <a:pt x="10910530" y="3460105"/>
                  <a:pt x="10901138" y="3430284"/>
                  <a:pt x="10901138" y="3390522"/>
                </a:cubicBezTo>
                <a:cubicBezTo>
                  <a:pt x="10901138" y="3353376"/>
                  <a:pt x="10910008" y="3325648"/>
                  <a:pt x="10927749" y="3306813"/>
                </a:cubicBezTo>
                <a:cubicBezTo>
                  <a:pt x="10945490" y="3287978"/>
                  <a:pt x="10969492" y="3278561"/>
                  <a:pt x="10999756" y="3278561"/>
                </a:cubicBezTo>
                <a:cubicBezTo>
                  <a:pt x="11019584" y="3278561"/>
                  <a:pt x="11036282" y="3283270"/>
                  <a:pt x="11049326" y="3293210"/>
                </a:cubicBezTo>
                <a:cubicBezTo>
                  <a:pt x="11062371" y="3302628"/>
                  <a:pt x="11071242" y="3315707"/>
                  <a:pt x="11076459" y="3331926"/>
                </a:cubicBezTo>
                <a:cubicBezTo>
                  <a:pt x="11076459" y="3331926"/>
                  <a:pt x="11076459" y="3331926"/>
                  <a:pt x="11144814" y="3319369"/>
                </a:cubicBezTo>
                <a:cubicBezTo>
                  <a:pt x="11138031" y="3288502"/>
                  <a:pt x="11122377" y="3264435"/>
                  <a:pt x="11098896" y="3247170"/>
                </a:cubicBezTo>
                <a:cubicBezTo>
                  <a:pt x="11074894" y="3229382"/>
                  <a:pt x="11042021" y="3221011"/>
                  <a:pt x="10999756" y="3221011"/>
                </a:cubicBezTo>
                <a:close/>
                <a:moveTo>
                  <a:pt x="0" y="0"/>
                </a:moveTo>
                <a:lnTo>
                  <a:pt x="12193200" y="0"/>
                </a:lnTo>
                <a:lnTo>
                  <a:pt x="12193200" y="6861600"/>
                </a:lnTo>
                <a:lnTo>
                  <a:pt x="0" y="6861600"/>
                </a:lnTo>
                <a:close/>
              </a:path>
            </a:pathLst>
          </a:custGeom>
          <a:solidFill>
            <a:schemeClr val="bg2"/>
          </a:solidFill>
          <a:ln w="0">
            <a:solidFill>
              <a:schemeClr val="bg1">
                <a:alpha val="0"/>
              </a:schemeClr>
            </a:solidFill>
          </a:ln>
        </p:spPr>
        <p:txBody>
          <a:bodyPr wrap="square" lIns="144000" tIns="108000">
            <a:noAutofit/>
          </a:bodyPr>
          <a:lstStyle>
            <a:lvl1pPr marL="0" indent="0" algn="l">
              <a:buNone/>
              <a:defRPr sz="1600"/>
            </a:lvl1pPr>
          </a:lstStyle>
          <a:p>
            <a:r>
              <a:rPr lang="en-GB" dirty="0"/>
              <a:t>Click on frame and insert picture using the Insert tab, Pictures</a:t>
            </a:r>
          </a:p>
          <a:p>
            <a:endParaRPr lang="en-GB" dirty="0"/>
          </a:p>
        </p:txBody>
      </p:sp>
      <p:sp>
        <p:nvSpPr>
          <p:cNvPr id="2" name="Title 1"/>
          <p:cNvSpPr>
            <a:spLocks noGrp="1"/>
          </p:cNvSpPr>
          <p:nvPr>
            <p:ph type="ctrTitle" hasCustomPrompt="1"/>
          </p:nvPr>
        </p:nvSpPr>
        <p:spPr>
          <a:xfrm>
            <a:off x="540000" y="1980000"/>
            <a:ext cx="8290800" cy="1836000"/>
          </a:xfrm>
        </p:spPr>
        <p:txBody>
          <a:bodyPr anchor="t" anchorCtr="0"/>
          <a:lstStyle>
            <a:lvl1pPr algn="l">
              <a:defRPr sz="6000">
                <a:solidFill>
                  <a:schemeClr val="bg1"/>
                </a:solidFill>
              </a:defRPr>
            </a:lvl1pPr>
          </a:lstStyle>
          <a:p>
            <a:r>
              <a:rPr lang="en-GB" dirty="0"/>
              <a:t>Click to add title</a:t>
            </a:r>
          </a:p>
        </p:txBody>
      </p:sp>
      <p:sp>
        <p:nvSpPr>
          <p:cNvPr id="3" name="Subtitle 2"/>
          <p:cNvSpPr>
            <a:spLocks noGrp="1"/>
          </p:cNvSpPr>
          <p:nvPr>
            <p:ph type="subTitle" idx="1" hasCustomPrompt="1"/>
          </p:nvPr>
        </p:nvSpPr>
        <p:spPr>
          <a:xfrm>
            <a:off x="540000" y="4320000"/>
            <a:ext cx="8290800" cy="910800"/>
          </a:xfrm>
        </p:spPr>
        <p:txBody>
          <a:bodyPr/>
          <a:lstStyle>
            <a:lvl1pPr marL="0" indent="0" algn="l">
              <a:spcBef>
                <a:spcPts val="0"/>
              </a:spcBef>
              <a:buFont typeface="Arial" panose="020B0604020202020204" pitchFamily="34" charset="0"/>
              <a:buChar char="​"/>
              <a:defRPr sz="1800" b="1">
                <a:solidFill>
                  <a:schemeClr val="bg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subtitle</a:t>
            </a:r>
          </a:p>
        </p:txBody>
      </p:sp>
      <p:sp>
        <p:nvSpPr>
          <p:cNvPr id="17" name="Date Placeholder 1">
            <a:extLst>
              <a:ext uri="{FF2B5EF4-FFF2-40B4-BE49-F238E27FC236}">
                <a16:creationId xmlns:a16="http://schemas.microsoft.com/office/drawing/2014/main" id="{6D60C9B8-54EB-4CAF-B33B-5CBD629B423C}"/>
              </a:ext>
            </a:extLst>
          </p:cNvPr>
          <p:cNvSpPr>
            <a:spLocks noGrp="1"/>
          </p:cNvSpPr>
          <p:nvPr>
            <p:ph type="dt" sz="half" idx="2"/>
          </p:nvPr>
        </p:nvSpPr>
        <p:spPr>
          <a:xfrm>
            <a:off x="540000" y="882000"/>
            <a:ext cx="3582000" cy="216000"/>
          </a:xfrm>
          <a:prstGeom prst="rect">
            <a:avLst/>
          </a:prstGeom>
        </p:spPr>
        <p:txBody>
          <a:bodyPr vert="horz" lIns="0" tIns="0" rIns="0" bIns="0" rtlCol="0" anchor="t" anchorCtr="0"/>
          <a:lstStyle>
            <a:lvl1pPr algn="l">
              <a:defRPr sz="1200">
                <a:solidFill>
                  <a:schemeClr val="bg1"/>
                </a:solidFill>
              </a:defRPr>
            </a:lvl1pPr>
          </a:lstStyle>
          <a:p>
            <a:fld id="{50716D9A-FCE0-45FA-BBDA-54E43405CF47}" type="datetime4">
              <a:rPr lang="en-GB" smtClean="0"/>
              <a:t>01 July 2025</a:t>
            </a:fld>
            <a:endParaRPr lang="en-GB" dirty="0"/>
          </a:p>
        </p:txBody>
      </p:sp>
      <p:sp>
        <p:nvSpPr>
          <p:cNvPr id="14" name="TextBox 13">
            <a:extLst>
              <a:ext uri="{FF2B5EF4-FFF2-40B4-BE49-F238E27FC236}">
                <a16:creationId xmlns:a16="http://schemas.microsoft.com/office/drawing/2014/main" id="{B4048BAF-4828-45B2-BAAA-73E74E62D14B}"/>
              </a:ext>
            </a:extLst>
          </p:cNvPr>
          <p:cNvSpPr txBox="1"/>
          <p:nvPr userDrawn="1"/>
        </p:nvSpPr>
        <p:spPr>
          <a:xfrm>
            <a:off x="539749" y="5760000"/>
            <a:ext cx="5465764" cy="200055"/>
          </a:xfrm>
          <a:prstGeom prst="rect">
            <a:avLst/>
          </a:prstGeom>
          <a:noFill/>
        </p:spPr>
        <p:txBody>
          <a:bodyPr wrap="square" lIns="0" tIns="0" rIns="0" bIns="0" rtlCol="0">
            <a:spAutoFit/>
          </a:bodyPr>
          <a:lstStyle/>
          <a:p>
            <a:pPr algn="l"/>
            <a:r>
              <a:rPr lang="en-GB" sz="1300" dirty="0">
                <a:solidFill>
                  <a:schemeClr val="bg1"/>
                </a:solidFill>
                <a:latin typeface="+mj-lt"/>
              </a:rPr>
              <a:t>Living Consumer Intelligence </a:t>
            </a:r>
            <a:r>
              <a:rPr lang="en-GB" sz="1300" dirty="0">
                <a:solidFill>
                  <a:schemeClr val="bg1"/>
                </a:solidFill>
                <a:latin typeface="+mn-lt"/>
              </a:rPr>
              <a:t>|</a:t>
            </a:r>
            <a:r>
              <a:rPr lang="en-GB" sz="1300" dirty="0">
                <a:solidFill>
                  <a:schemeClr val="bg1"/>
                </a:solidFill>
                <a:latin typeface="+mj-lt"/>
              </a:rPr>
              <a:t> business.yougov.com</a:t>
            </a:r>
          </a:p>
        </p:txBody>
      </p:sp>
    </p:spTree>
    <p:extLst>
      <p:ext uri="{BB962C8B-B14F-4D97-AF65-F5344CB8AC3E}">
        <p14:creationId xmlns:p14="http://schemas.microsoft.com/office/powerpoint/2010/main" val="7721635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EPORTING 1">
    <p:spTree>
      <p:nvGrpSpPr>
        <p:cNvPr id="1" name=""/>
        <p:cNvGrpSpPr/>
        <p:nvPr/>
      </p:nvGrpSpPr>
      <p:grpSpPr>
        <a:xfrm>
          <a:off x="0" y="0"/>
          <a:ext cx="0" cy="0"/>
          <a:chOff x="0" y="0"/>
          <a:chExt cx="0" cy="0"/>
        </a:xfrm>
      </p:grpSpPr>
      <p:sp>
        <p:nvSpPr>
          <p:cNvPr id="22" name="Background">
            <a:extLst>
              <a:ext uri="{FF2B5EF4-FFF2-40B4-BE49-F238E27FC236}">
                <a16:creationId xmlns:a16="http://schemas.microsoft.com/office/drawing/2014/main" id="{B0744E9F-B1FC-4975-861C-F38ECB7999EC}"/>
              </a:ext>
            </a:extLst>
          </p:cNvPr>
          <p:cNvSpPr/>
          <p:nvPr userDrawn="1"/>
        </p:nvSpPr>
        <p:spPr>
          <a:xfrm>
            <a:off x="0" y="0"/>
            <a:ext cx="12193200" cy="686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err="1"/>
          </a:p>
        </p:txBody>
      </p:sp>
      <p:sp>
        <p:nvSpPr>
          <p:cNvPr id="23" name="Freeform: Shape 22">
            <a:extLst>
              <a:ext uri="{FF2B5EF4-FFF2-40B4-BE49-F238E27FC236}">
                <a16:creationId xmlns:a16="http://schemas.microsoft.com/office/drawing/2014/main" id="{0984714D-FB53-4871-9C91-3AF87337A74D}"/>
              </a:ext>
            </a:extLst>
          </p:cNvPr>
          <p:cNvSpPr/>
          <p:nvPr userDrawn="1"/>
        </p:nvSpPr>
        <p:spPr bwMode="white">
          <a:xfrm>
            <a:off x="3015750" y="0"/>
            <a:ext cx="9176249" cy="6858000"/>
          </a:xfrm>
          <a:custGeom>
            <a:avLst/>
            <a:gdLst>
              <a:gd name="connsiteX0" fmla="*/ 2 w 9007473"/>
              <a:gd name="connsiteY0" fmla="*/ 1865314 h 6858000"/>
              <a:gd name="connsiteX1" fmla="*/ 2 w 9007473"/>
              <a:gd name="connsiteY1" fmla="*/ 2093913 h 6858000"/>
              <a:gd name="connsiteX2" fmla="*/ 179926 w 9007473"/>
              <a:gd name="connsiteY2" fmla="*/ 1979614 h 6858000"/>
              <a:gd name="connsiteX3" fmla="*/ 0 w 9007473"/>
              <a:gd name="connsiteY3" fmla="*/ 0 h 6858000"/>
              <a:gd name="connsiteX4" fmla="*/ 9007473 w 9007473"/>
              <a:gd name="connsiteY4" fmla="*/ 0 h 6858000"/>
              <a:gd name="connsiteX5" fmla="*/ 9007473 w 9007473"/>
              <a:gd name="connsiteY5" fmla="*/ 6858000 h 6858000"/>
              <a:gd name="connsiteX6" fmla="*/ 0 w 90074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07473" h="6858000">
                <a:moveTo>
                  <a:pt x="2" y="1865314"/>
                </a:moveTo>
                <a:lnTo>
                  <a:pt x="2" y="2093913"/>
                </a:lnTo>
                <a:lnTo>
                  <a:pt x="179926" y="1979614"/>
                </a:lnTo>
                <a:close/>
                <a:moveTo>
                  <a:pt x="0" y="0"/>
                </a:moveTo>
                <a:lnTo>
                  <a:pt x="9007473" y="0"/>
                </a:lnTo>
                <a:lnTo>
                  <a:pt x="900747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p>
        </p:txBody>
      </p:sp>
      <p:sp>
        <p:nvSpPr>
          <p:cNvPr id="2" name="Date Placeholder 1" hidden="1">
            <a:extLst>
              <a:ext uri="{FF2B5EF4-FFF2-40B4-BE49-F238E27FC236}">
                <a16:creationId xmlns:a16="http://schemas.microsoft.com/office/drawing/2014/main" id="{305BCBE0-A72F-44F9-B907-61C45B8CE45F}"/>
              </a:ext>
            </a:extLst>
          </p:cNvPr>
          <p:cNvSpPr>
            <a:spLocks noGrp="1"/>
          </p:cNvSpPr>
          <p:nvPr>
            <p:ph type="dt" sz="half" idx="24"/>
          </p:nvPr>
        </p:nvSpPr>
        <p:spPr/>
        <p:txBody>
          <a:bodyPr/>
          <a:lstStyle/>
          <a:p>
            <a:fld id="{3F6D374F-B9C1-4B0F-B242-A0D5686CF95F}" type="datetime4">
              <a:rPr lang="en-GB" smtClean="0"/>
              <a:t>01 July 2025</a:t>
            </a:fld>
            <a:endParaRPr lang="en-GB" dirty="0"/>
          </a:p>
        </p:txBody>
      </p:sp>
      <p:sp>
        <p:nvSpPr>
          <p:cNvPr id="4" name="Title 3">
            <a:extLst>
              <a:ext uri="{FF2B5EF4-FFF2-40B4-BE49-F238E27FC236}">
                <a16:creationId xmlns:a16="http://schemas.microsoft.com/office/drawing/2014/main" id="{5DDF5836-A53C-4F9D-8208-19EFA158B21C}"/>
              </a:ext>
            </a:extLst>
          </p:cNvPr>
          <p:cNvSpPr>
            <a:spLocks noGrp="1"/>
          </p:cNvSpPr>
          <p:nvPr>
            <p:ph type="title" hasCustomPrompt="1"/>
          </p:nvPr>
        </p:nvSpPr>
        <p:spPr>
          <a:xfrm>
            <a:off x="540000" y="1350000"/>
            <a:ext cx="2210400" cy="1620000"/>
          </a:xfrm>
        </p:spPr>
        <p:txBody>
          <a:bodyPr/>
          <a:lstStyle>
            <a:lvl1pPr>
              <a:defRPr sz="1800"/>
            </a:lvl1pPr>
          </a:lstStyle>
          <a:p>
            <a:r>
              <a:rPr lang="en-GB" dirty="0"/>
              <a:t>Click to add title</a:t>
            </a:r>
          </a:p>
        </p:txBody>
      </p:sp>
      <p:sp>
        <p:nvSpPr>
          <p:cNvPr id="3" name="Content Placeholder 2"/>
          <p:cNvSpPr>
            <a:spLocks noGrp="1"/>
          </p:cNvSpPr>
          <p:nvPr>
            <p:ph idx="1" hasCustomPrompt="1"/>
          </p:nvPr>
        </p:nvSpPr>
        <p:spPr>
          <a:xfrm>
            <a:off x="540000" y="3060000"/>
            <a:ext cx="2210400" cy="3254400"/>
          </a:xfrm>
        </p:spPr>
        <p:txBody>
          <a:bodyPr/>
          <a:lstStyle>
            <a:lvl1pPr>
              <a:defRPr sz="1400"/>
            </a:lvl1pPr>
            <a:lvl2pPr>
              <a:defRPr sz="1400"/>
            </a:lvl2pPr>
            <a:lvl3pPr>
              <a:defRPr sz="1400"/>
            </a:lvl3pPr>
            <a:lvl4pPr>
              <a:defRPr sz="1400"/>
            </a:lvl4pPr>
            <a:lvl5pPr>
              <a:defRPr sz="1400"/>
            </a:lvl5pPr>
            <a:lvl6pPr>
              <a:defRPr sz="1000"/>
            </a:lvl6pPr>
            <a:lvl7pPr>
              <a:defRPr sz="1000"/>
            </a:lvl7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7" name="Content Placeholder 3">
            <a:extLst>
              <a:ext uri="{FF2B5EF4-FFF2-40B4-BE49-F238E27FC236}">
                <a16:creationId xmlns:a16="http://schemas.microsoft.com/office/drawing/2014/main" id="{17CE2ECF-AF40-4809-BD16-DFC59D53926E}"/>
              </a:ext>
            </a:extLst>
          </p:cNvPr>
          <p:cNvSpPr>
            <a:spLocks noGrp="1"/>
          </p:cNvSpPr>
          <p:nvPr>
            <p:ph sz="half" idx="2" hasCustomPrompt="1"/>
          </p:nvPr>
        </p:nvSpPr>
        <p:spPr>
          <a:xfrm>
            <a:off x="3362400" y="899998"/>
            <a:ext cx="8288262" cy="5424601"/>
          </a:xfrm>
          <a:noFill/>
          <a:ln w="6350">
            <a:solidFill>
              <a:srgbClr val="E6E8ED"/>
            </a:solidFill>
          </a:ln>
        </p:spPr>
        <p:txBody>
          <a:bodyPr vert="horz" lIns="72000" tIns="72000" rIns="72000" bIns="72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vl6pPr>
              <a:defRPr lang="en-US" noProof="0" dirty="0"/>
            </a:lvl6pPr>
            <a:lvl7pPr>
              <a:defRPr lang="en-US" noProof="0" dirty="0"/>
            </a:lvl7pPr>
            <a:lvl8pPr>
              <a:defRPr lang="en-US" noProof="0" dirty="0"/>
            </a:lvl8pPr>
            <a:lvl9pPr>
              <a:defRPr lang="en-US" noProof="0" dirty="0"/>
            </a:lvl9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21" name="Subtitle Eyebrow">
            <a:extLst>
              <a:ext uri="{FF2B5EF4-FFF2-40B4-BE49-F238E27FC236}">
                <a16:creationId xmlns:a16="http://schemas.microsoft.com/office/drawing/2014/main" id="{2200C17D-0C81-49CE-8673-64BC37D47368}"/>
              </a:ext>
            </a:extLst>
          </p:cNvPr>
          <p:cNvSpPr>
            <a:spLocks noGrp="1"/>
          </p:cNvSpPr>
          <p:nvPr>
            <p:ph type="subTitle" idx="33" hasCustomPrompt="1"/>
          </p:nvPr>
        </p:nvSpPr>
        <p:spPr>
          <a:xfrm>
            <a:off x="539999" y="481818"/>
            <a:ext cx="2210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accent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17" name="Text Placeholder notes">
            <a:extLst>
              <a:ext uri="{FF2B5EF4-FFF2-40B4-BE49-F238E27FC236}">
                <a16:creationId xmlns:a16="http://schemas.microsoft.com/office/drawing/2014/main" id="{96722C69-3A89-4AF0-9262-9A43B1562829}"/>
              </a:ext>
            </a:extLst>
          </p:cNvPr>
          <p:cNvSpPr>
            <a:spLocks noGrp="1"/>
          </p:cNvSpPr>
          <p:nvPr>
            <p:ph type="body" sz="quarter" idx="17" hasCustomPrompt="1"/>
          </p:nvPr>
        </p:nvSpPr>
        <p:spPr>
          <a:xfrm>
            <a:off x="536444" y="6137275"/>
            <a:ext cx="2210400" cy="180725"/>
          </a:xfrm>
        </p:spPr>
        <p:txBody>
          <a:bodyPr anchor="b" anchorCtr="0"/>
          <a:lstStyle>
            <a:lvl1pPr marL="0" indent="0">
              <a:spcAft>
                <a:spcPts val="300"/>
              </a:spcAft>
              <a:buFont typeface="Arial" panose="020B0604020202020204" pitchFamily="34" charset="0"/>
              <a:buNone/>
              <a:defRPr sz="800" i="1"/>
            </a:lvl1pPr>
            <a:lvl2pPr marL="0" indent="0">
              <a:spcAft>
                <a:spcPts val="0"/>
              </a:spcAft>
              <a:buFont typeface="Arial" panose="020B0604020202020204" pitchFamily="34" charset="0"/>
              <a:buNone/>
              <a:defRPr/>
            </a:lvl2pPr>
            <a:lvl3pPr marL="0" indent="0">
              <a:spcAft>
                <a:spcPts val="0"/>
              </a:spcAft>
              <a:buFont typeface="Arial" panose="020B0604020202020204" pitchFamily="34" charset="0"/>
              <a:buNone/>
              <a:defRPr/>
            </a:lvl3pPr>
            <a:lvl4pPr marL="0" indent="0">
              <a:spcAft>
                <a:spcPts val="0"/>
              </a:spcAft>
              <a:buFont typeface="Arial" panose="020B0604020202020204" pitchFamily="34" charset="0"/>
              <a:buNone/>
              <a:defRPr/>
            </a:lvl4pPr>
            <a:lvl5pPr marL="0" indent="0">
              <a:buFont typeface="Arial" panose="020B0604020202020204" pitchFamily="34" charset="0"/>
              <a:buNone/>
              <a:defRPr/>
            </a:lvl5pPr>
          </a:lstStyle>
          <a:p>
            <a:pPr lvl="0"/>
            <a:r>
              <a:rPr lang="en-GB" dirty="0"/>
              <a:t>Click to add notes</a:t>
            </a:r>
          </a:p>
        </p:txBody>
      </p:sp>
      <p:sp>
        <p:nvSpPr>
          <p:cNvPr id="12" name="Footer Placeholder 11">
            <a:extLst>
              <a:ext uri="{FF2B5EF4-FFF2-40B4-BE49-F238E27FC236}">
                <a16:creationId xmlns:a16="http://schemas.microsoft.com/office/drawing/2014/main" id="{335DA131-1B1A-4190-8E80-D3E5E3F6A578}"/>
              </a:ext>
            </a:extLst>
          </p:cNvPr>
          <p:cNvSpPr>
            <a:spLocks noGrp="1"/>
          </p:cNvSpPr>
          <p:nvPr>
            <p:ph type="ftr" sz="quarter" idx="25"/>
          </p:nvPr>
        </p:nvSpPr>
        <p:spPr>
          <a:xfrm>
            <a:off x="3693599" y="481818"/>
            <a:ext cx="3434275" cy="154800"/>
          </a:xfrm>
        </p:spPr>
        <p:txBody>
          <a:bodyPr/>
          <a:lstStyle/>
          <a:p>
            <a:endParaRPr lang="en-GB" dirty="0"/>
          </a:p>
        </p:txBody>
      </p:sp>
      <p:sp>
        <p:nvSpPr>
          <p:cNvPr id="18" name="Slide Number Placeholder 17">
            <a:extLst>
              <a:ext uri="{FF2B5EF4-FFF2-40B4-BE49-F238E27FC236}">
                <a16:creationId xmlns:a16="http://schemas.microsoft.com/office/drawing/2014/main" id="{F757291D-FDE8-4C50-A167-DF40C225CDDC}"/>
              </a:ext>
            </a:extLst>
          </p:cNvPr>
          <p:cNvSpPr>
            <a:spLocks noGrp="1"/>
          </p:cNvSpPr>
          <p:nvPr>
            <p:ph type="sldNum" sz="quarter" idx="26"/>
          </p:nvPr>
        </p:nvSpPr>
        <p:spPr/>
        <p:txBody>
          <a:bodyPr/>
          <a:lstStyle/>
          <a:p>
            <a:fld id="{23AA811B-2EBD-4900-905E-5BE206449611}" type="slidenum">
              <a:rPr lang="en-GB" smtClean="0"/>
              <a:pPr/>
              <a:t>‹N›</a:t>
            </a:fld>
            <a:endParaRPr lang="en-GB" dirty="0"/>
          </a:p>
        </p:txBody>
      </p:sp>
      <p:sp>
        <p:nvSpPr>
          <p:cNvPr id="16" name="Logo">
            <a:extLst>
              <a:ext uri="{FF2B5EF4-FFF2-40B4-BE49-F238E27FC236}">
                <a16:creationId xmlns:a16="http://schemas.microsoft.com/office/drawing/2014/main" id="{1D991517-4F1F-4B90-A823-51D612988493}"/>
              </a:ext>
            </a:extLst>
          </p:cNvPr>
          <p:cNvSpPr>
            <a:spLocks noChangeArrowheads="1"/>
          </p:cNvSpPr>
          <p:nvPr userDrawn="1"/>
        </p:nvSpPr>
        <p:spPr bwMode="auto">
          <a:xfrm>
            <a:off x="11157045" y="491598"/>
            <a:ext cx="493617" cy="102665"/>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Tree>
    <p:extLst>
      <p:ext uri="{BB962C8B-B14F-4D97-AF65-F5344CB8AC3E}">
        <p14:creationId xmlns:p14="http://schemas.microsoft.com/office/powerpoint/2010/main" val="2043211742"/>
      </p:ext>
    </p:extLst>
  </p:cSld>
  <p:clrMapOvr>
    <a:masterClrMapping/>
  </p:clrMapOvr>
  <p:extLst>
    <p:ext uri="{DCECCB84-F9BA-43D5-87BE-67443E8EF086}">
      <p15:sldGuideLst xmlns:p15="http://schemas.microsoft.com/office/powerpoint/2012/main">
        <p15:guide id="1" orient="horz" pos="1991">
          <p15:clr>
            <a:srgbClr val="FBAE40"/>
          </p15:clr>
        </p15:guide>
        <p15:guide id="2" orient="horz" pos="2215">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REPORTING 2A">
    <p:spTree>
      <p:nvGrpSpPr>
        <p:cNvPr id="1" name=""/>
        <p:cNvGrpSpPr/>
        <p:nvPr/>
      </p:nvGrpSpPr>
      <p:grpSpPr>
        <a:xfrm>
          <a:off x="0" y="0"/>
          <a:ext cx="0" cy="0"/>
          <a:chOff x="0" y="0"/>
          <a:chExt cx="0" cy="0"/>
        </a:xfrm>
      </p:grpSpPr>
      <p:sp>
        <p:nvSpPr>
          <p:cNvPr id="22" name="Background">
            <a:extLst>
              <a:ext uri="{FF2B5EF4-FFF2-40B4-BE49-F238E27FC236}">
                <a16:creationId xmlns:a16="http://schemas.microsoft.com/office/drawing/2014/main" id="{B0744E9F-B1FC-4975-861C-F38ECB7999EC}"/>
              </a:ext>
            </a:extLst>
          </p:cNvPr>
          <p:cNvSpPr/>
          <p:nvPr userDrawn="1"/>
        </p:nvSpPr>
        <p:spPr>
          <a:xfrm>
            <a:off x="0" y="0"/>
            <a:ext cx="12193200" cy="686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err="1"/>
          </a:p>
        </p:txBody>
      </p:sp>
      <p:sp>
        <p:nvSpPr>
          <p:cNvPr id="23" name="Freeform: Shape 22">
            <a:extLst>
              <a:ext uri="{FF2B5EF4-FFF2-40B4-BE49-F238E27FC236}">
                <a16:creationId xmlns:a16="http://schemas.microsoft.com/office/drawing/2014/main" id="{0984714D-FB53-4871-9C91-3AF87337A74D}"/>
              </a:ext>
            </a:extLst>
          </p:cNvPr>
          <p:cNvSpPr/>
          <p:nvPr userDrawn="1"/>
        </p:nvSpPr>
        <p:spPr bwMode="white">
          <a:xfrm>
            <a:off x="3015750" y="0"/>
            <a:ext cx="9176249" cy="6858000"/>
          </a:xfrm>
          <a:custGeom>
            <a:avLst/>
            <a:gdLst>
              <a:gd name="connsiteX0" fmla="*/ 2 w 9007473"/>
              <a:gd name="connsiteY0" fmla="*/ 1865314 h 6858000"/>
              <a:gd name="connsiteX1" fmla="*/ 2 w 9007473"/>
              <a:gd name="connsiteY1" fmla="*/ 2093913 h 6858000"/>
              <a:gd name="connsiteX2" fmla="*/ 179926 w 9007473"/>
              <a:gd name="connsiteY2" fmla="*/ 1979614 h 6858000"/>
              <a:gd name="connsiteX3" fmla="*/ 0 w 9007473"/>
              <a:gd name="connsiteY3" fmla="*/ 0 h 6858000"/>
              <a:gd name="connsiteX4" fmla="*/ 9007473 w 9007473"/>
              <a:gd name="connsiteY4" fmla="*/ 0 h 6858000"/>
              <a:gd name="connsiteX5" fmla="*/ 9007473 w 9007473"/>
              <a:gd name="connsiteY5" fmla="*/ 6858000 h 6858000"/>
              <a:gd name="connsiteX6" fmla="*/ 0 w 90074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07473" h="6858000">
                <a:moveTo>
                  <a:pt x="2" y="1865314"/>
                </a:moveTo>
                <a:lnTo>
                  <a:pt x="2" y="2093913"/>
                </a:lnTo>
                <a:lnTo>
                  <a:pt x="179926" y="1979614"/>
                </a:lnTo>
                <a:close/>
                <a:moveTo>
                  <a:pt x="0" y="0"/>
                </a:moveTo>
                <a:lnTo>
                  <a:pt x="9007473" y="0"/>
                </a:lnTo>
                <a:lnTo>
                  <a:pt x="900747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p>
        </p:txBody>
      </p:sp>
      <p:sp>
        <p:nvSpPr>
          <p:cNvPr id="2" name="Date Placeholder 1" hidden="1">
            <a:extLst>
              <a:ext uri="{FF2B5EF4-FFF2-40B4-BE49-F238E27FC236}">
                <a16:creationId xmlns:a16="http://schemas.microsoft.com/office/drawing/2014/main" id="{305BCBE0-A72F-44F9-B907-61C45B8CE45F}"/>
              </a:ext>
            </a:extLst>
          </p:cNvPr>
          <p:cNvSpPr>
            <a:spLocks noGrp="1"/>
          </p:cNvSpPr>
          <p:nvPr>
            <p:ph type="dt" sz="half" idx="24"/>
          </p:nvPr>
        </p:nvSpPr>
        <p:spPr/>
        <p:txBody>
          <a:bodyPr/>
          <a:lstStyle/>
          <a:p>
            <a:fld id="{6024CEB0-EA5C-407A-B562-D92E6A0B9CB1}" type="datetime4">
              <a:rPr lang="en-GB" smtClean="0"/>
              <a:t>01 July 2025</a:t>
            </a:fld>
            <a:endParaRPr lang="en-GB" dirty="0"/>
          </a:p>
        </p:txBody>
      </p:sp>
      <p:sp>
        <p:nvSpPr>
          <p:cNvPr id="4" name="Title 3">
            <a:extLst>
              <a:ext uri="{FF2B5EF4-FFF2-40B4-BE49-F238E27FC236}">
                <a16:creationId xmlns:a16="http://schemas.microsoft.com/office/drawing/2014/main" id="{5DDF5836-A53C-4F9D-8208-19EFA158B21C}"/>
              </a:ext>
            </a:extLst>
          </p:cNvPr>
          <p:cNvSpPr>
            <a:spLocks noGrp="1"/>
          </p:cNvSpPr>
          <p:nvPr>
            <p:ph type="title" hasCustomPrompt="1"/>
          </p:nvPr>
        </p:nvSpPr>
        <p:spPr>
          <a:xfrm>
            <a:off x="540000" y="1350000"/>
            <a:ext cx="2210400" cy="1620000"/>
          </a:xfrm>
        </p:spPr>
        <p:txBody>
          <a:bodyPr/>
          <a:lstStyle>
            <a:lvl1pPr>
              <a:defRPr sz="1800"/>
            </a:lvl1pPr>
          </a:lstStyle>
          <a:p>
            <a:r>
              <a:rPr lang="en-GB" dirty="0"/>
              <a:t>Click to add title</a:t>
            </a:r>
          </a:p>
        </p:txBody>
      </p:sp>
      <p:sp>
        <p:nvSpPr>
          <p:cNvPr id="3" name="Content Placeholder 2"/>
          <p:cNvSpPr>
            <a:spLocks noGrp="1"/>
          </p:cNvSpPr>
          <p:nvPr>
            <p:ph idx="1" hasCustomPrompt="1"/>
          </p:nvPr>
        </p:nvSpPr>
        <p:spPr>
          <a:xfrm>
            <a:off x="540000" y="3060000"/>
            <a:ext cx="2210400" cy="3254400"/>
          </a:xfrm>
        </p:spPr>
        <p:txBody>
          <a:bodyPr/>
          <a:lstStyle>
            <a:lvl1pPr>
              <a:defRPr sz="1400"/>
            </a:lvl1pPr>
            <a:lvl2pPr>
              <a:defRPr sz="1400"/>
            </a:lvl2pPr>
            <a:lvl3pPr>
              <a:defRPr sz="1400"/>
            </a:lvl3pPr>
            <a:lvl4pPr>
              <a:defRPr sz="1400"/>
            </a:lvl4pPr>
            <a:lvl5pPr>
              <a:defRPr sz="1400"/>
            </a:lvl5pPr>
            <a:lvl6pPr>
              <a:defRPr sz="1000"/>
            </a:lvl6pPr>
            <a:lvl7pPr>
              <a:defRPr sz="1000"/>
            </a:lvl7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7" name="Content Placeholder 3">
            <a:extLst>
              <a:ext uri="{FF2B5EF4-FFF2-40B4-BE49-F238E27FC236}">
                <a16:creationId xmlns:a16="http://schemas.microsoft.com/office/drawing/2014/main" id="{17CE2ECF-AF40-4809-BD16-DFC59D53926E}"/>
              </a:ext>
            </a:extLst>
          </p:cNvPr>
          <p:cNvSpPr>
            <a:spLocks noGrp="1"/>
          </p:cNvSpPr>
          <p:nvPr>
            <p:ph sz="half" idx="2" hasCustomPrompt="1"/>
          </p:nvPr>
        </p:nvSpPr>
        <p:spPr>
          <a:xfrm>
            <a:off x="3362400" y="899999"/>
            <a:ext cx="8287200" cy="2610000"/>
          </a:xfrm>
          <a:noFill/>
          <a:ln w="6350">
            <a:solidFill>
              <a:srgbClr val="E6E8ED"/>
            </a:solidFill>
          </a:ln>
        </p:spPr>
        <p:txBody>
          <a:bodyPr vert="horz" lIns="72000" tIns="72000" rIns="72000" bIns="72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vl6pPr>
              <a:defRPr lang="en-US" noProof="0" dirty="0"/>
            </a:lvl6pPr>
            <a:lvl7pPr>
              <a:defRPr lang="en-US" noProof="0" dirty="0"/>
            </a:lvl7pPr>
            <a:lvl8pPr>
              <a:defRPr lang="en-US" noProof="0" dirty="0"/>
            </a:lvl8pPr>
            <a:lvl9pPr>
              <a:defRPr lang="en-US" noProof="0" dirty="0"/>
            </a:lvl9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5" name="Content Placeholder 4">
            <a:extLst>
              <a:ext uri="{FF2B5EF4-FFF2-40B4-BE49-F238E27FC236}">
                <a16:creationId xmlns:a16="http://schemas.microsoft.com/office/drawing/2014/main" id="{63173555-621B-4368-85A5-D9E165C76349}"/>
              </a:ext>
            </a:extLst>
          </p:cNvPr>
          <p:cNvSpPr>
            <a:spLocks noGrp="1"/>
          </p:cNvSpPr>
          <p:nvPr>
            <p:ph sz="quarter" idx="13" hasCustomPrompt="1"/>
          </p:nvPr>
        </p:nvSpPr>
        <p:spPr>
          <a:xfrm>
            <a:off x="3362400" y="3708000"/>
            <a:ext cx="8287200" cy="2610000"/>
          </a:xfrm>
          <a:noFill/>
          <a:ln w="6350">
            <a:solidFill>
              <a:srgbClr val="E6E8ED"/>
            </a:solidFill>
          </a:ln>
        </p:spPr>
        <p:txBody>
          <a:bodyPr vert="horz" lIns="72000" tIns="72000" rIns="72000" bIns="72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vl6pPr>
              <a:defRPr lang="en-US" noProof="0" dirty="0"/>
            </a:lvl6pPr>
            <a:lvl7pPr>
              <a:defRPr lang="en-US" noProof="0" dirty="0"/>
            </a:lvl7pPr>
            <a:lvl8pPr>
              <a:defRPr lang="en-US" noProof="0" dirty="0"/>
            </a:lvl8pPr>
            <a:lvl9pPr>
              <a:defRPr lang="en-US" noProof="0" dirty="0"/>
            </a:lvl9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21" name="Subtitle Eyebrow">
            <a:extLst>
              <a:ext uri="{FF2B5EF4-FFF2-40B4-BE49-F238E27FC236}">
                <a16:creationId xmlns:a16="http://schemas.microsoft.com/office/drawing/2014/main" id="{2200C17D-0C81-49CE-8673-64BC37D47368}"/>
              </a:ext>
            </a:extLst>
          </p:cNvPr>
          <p:cNvSpPr>
            <a:spLocks noGrp="1"/>
          </p:cNvSpPr>
          <p:nvPr>
            <p:ph type="subTitle" idx="33" hasCustomPrompt="1"/>
          </p:nvPr>
        </p:nvSpPr>
        <p:spPr>
          <a:xfrm>
            <a:off x="539999" y="481818"/>
            <a:ext cx="2210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accent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17" name="Text Placeholder notes">
            <a:extLst>
              <a:ext uri="{FF2B5EF4-FFF2-40B4-BE49-F238E27FC236}">
                <a16:creationId xmlns:a16="http://schemas.microsoft.com/office/drawing/2014/main" id="{96722C69-3A89-4AF0-9262-9A43B1562829}"/>
              </a:ext>
            </a:extLst>
          </p:cNvPr>
          <p:cNvSpPr>
            <a:spLocks noGrp="1"/>
          </p:cNvSpPr>
          <p:nvPr>
            <p:ph type="body" sz="quarter" idx="17" hasCustomPrompt="1"/>
          </p:nvPr>
        </p:nvSpPr>
        <p:spPr>
          <a:xfrm>
            <a:off x="536444" y="6137275"/>
            <a:ext cx="2210400" cy="180725"/>
          </a:xfrm>
        </p:spPr>
        <p:txBody>
          <a:bodyPr anchor="b" anchorCtr="0"/>
          <a:lstStyle>
            <a:lvl1pPr marL="0" indent="0">
              <a:spcAft>
                <a:spcPts val="300"/>
              </a:spcAft>
              <a:buFont typeface="Arial" panose="020B0604020202020204" pitchFamily="34" charset="0"/>
              <a:buNone/>
              <a:defRPr sz="800" i="1"/>
            </a:lvl1pPr>
            <a:lvl2pPr marL="0" indent="0">
              <a:spcAft>
                <a:spcPts val="0"/>
              </a:spcAft>
              <a:buFont typeface="Arial" panose="020B0604020202020204" pitchFamily="34" charset="0"/>
              <a:buNone/>
              <a:defRPr/>
            </a:lvl2pPr>
            <a:lvl3pPr marL="0" indent="0">
              <a:spcAft>
                <a:spcPts val="0"/>
              </a:spcAft>
              <a:buFont typeface="Arial" panose="020B0604020202020204" pitchFamily="34" charset="0"/>
              <a:buNone/>
              <a:defRPr/>
            </a:lvl3pPr>
            <a:lvl4pPr marL="0" indent="0">
              <a:spcAft>
                <a:spcPts val="0"/>
              </a:spcAft>
              <a:buFont typeface="Arial" panose="020B0604020202020204" pitchFamily="34" charset="0"/>
              <a:buNone/>
              <a:defRPr/>
            </a:lvl4pPr>
            <a:lvl5pPr marL="0" indent="0">
              <a:buFont typeface="Arial" panose="020B0604020202020204" pitchFamily="34" charset="0"/>
              <a:buNone/>
              <a:defRPr/>
            </a:lvl5pPr>
          </a:lstStyle>
          <a:p>
            <a:pPr lvl="0"/>
            <a:r>
              <a:rPr lang="en-GB" dirty="0"/>
              <a:t>Click to add notes</a:t>
            </a:r>
          </a:p>
        </p:txBody>
      </p:sp>
      <p:sp>
        <p:nvSpPr>
          <p:cNvPr id="12" name="Footer Placeholder 11">
            <a:extLst>
              <a:ext uri="{FF2B5EF4-FFF2-40B4-BE49-F238E27FC236}">
                <a16:creationId xmlns:a16="http://schemas.microsoft.com/office/drawing/2014/main" id="{335DA131-1B1A-4190-8E80-D3E5E3F6A578}"/>
              </a:ext>
            </a:extLst>
          </p:cNvPr>
          <p:cNvSpPr>
            <a:spLocks noGrp="1"/>
          </p:cNvSpPr>
          <p:nvPr>
            <p:ph type="ftr" sz="quarter" idx="25"/>
          </p:nvPr>
        </p:nvSpPr>
        <p:spPr>
          <a:xfrm>
            <a:off x="3693599" y="481818"/>
            <a:ext cx="3434275" cy="154800"/>
          </a:xfrm>
        </p:spPr>
        <p:txBody>
          <a:bodyPr/>
          <a:lstStyle/>
          <a:p>
            <a:endParaRPr lang="en-GB" dirty="0"/>
          </a:p>
        </p:txBody>
      </p:sp>
      <p:sp>
        <p:nvSpPr>
          <p:cNvPr id="18" name="Slide Number Placeholder 17">
            <a:extLst>
              <a:ext uri="{FF2B5EF4-FFF2-40B4-BE49-F238E27FC236}">
                <a16:creationId xmlns:a16="http://schemas.microsoft.com/office/drawing/2014/main" id="{F757291D-FDE8-4C50-A167-DF40C225CDDC}"/>
              </a:ext>
            </a:extLst>
          </p:cNvPr>
          <p:cNvSpPr>
            <a:spLocks noGrp="1"/>
          </p:cNvSpPr>
          <p:nvPr>
            <p:ph type="sldNum" sz="quarter" idx="26"/>
          </p:nvPr>
        </p:nvSpPr>
        <p:spPr/>
        <p:txBody>
          <a:bodyPr/>
          <a:lstStyle/>
          <a:p>
            <a:fld id="{23AA811B-2EBD-4900-905E-5BE206449611}" type="slidenum">
              <a:rPr lang="en-GB" smtClean="0"/>
              <a:pPr/>
              <a:t>‹N›</a:t>
            </a:fld>
            <a:endParaRPr lang="en-GB" dirty="0"/>
          </a:p>
        </p:txBody>
      </p:sp>
      <p:sp>
        <p:nvSpPr>
          <p:cNvPr id="16" name="Logo">
            <a:extLst>
              <a:ext uri="{FF2B5EF4-FFF2-40B4-BE49-F238E27FC236}">
                <a16:creationId xmlns:a16="http://schemas.microsoft.com/office/drawing/2014/main" id="{1D991517-4F1F-4B90-A823-51D612988493}"/>
              </a:ext>
            </a:extLst>
          </p:cNvPr>
          <p:cNvSpPr>
            <a:spLocks noChangeArrowheads="1"/>
          </p:cNvSpPr>
          <p:nvPr userDrawn="1"/>
        </p:nvSpPr>
        <p:spPr bwMode="auto">
          <a:xfrm>
            <a:off x="11157045" y="491598"/>
            <a:ext cx="493617" cy="102665"/>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Tree>
    <p:extLst>
      <p:ext uri="{BB962C8B-B14F-4D97-AF65-F5344CB8AC3E}">
        <p14:creationId xmlns:p14="http://schemas.microsoft.com/office/powerpoint/2010/main" val="2585297842"/>
      </p:ext>
    </p:extLst>
  </p:cSld>
  <p:clrMapOvr>
    <a:masterClrMapping/>
  </p:clrMapOvr>
  <p:extLst>
    <p:ext uri="{DCECCB84-F9BA-43D5-87BE-67443E8EF086}">
      <p15:sldGuideLst xmlns:p15="http://schemas.microsoft.com/office/powerpoint/2012/main">
        <p15:guide id="1" orient="horz" pos="1991">
          <p15:clr>
            <a:srgbClr val="FBAE40"/>
          </p15:clr>
        </p15:guide>
        <p15:guide id="2" orient="horz" pos="2215">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REPORTING 2B">
    <p:spTree>
      <p:nvGrpSpPr>
        <p:cNvPr id="1" name=""/>
        <p:cNvGrpSpPr/>
        <p:nvPr/>
      </p:nvGrpSpPr>
      <p:grpSpPr>
        <a:xfrm>
          <a:off x="0" y="0"/>
          <a:ext cx="0" cy="0"/>
          <a:chOff x="0" y="0"/>
          <a:chExt cx="0" cy="0"/>
        </a:xfrm>
      </p:grpSpPr>
      <p:sp>
        <p:nvSpPr>
          <p:cNvPr id="22" name="Background">
            <a:extLst>
              <a:ext uri="{FF2B5EF4-FFF2-40B4-BE49-F238E27FC236}">
                <a16:creationId xmlns:a16="http://schemas.microsoft.com/office/drawing/2014/main" id="{B0744E9F-B1FC-4975-861C-F38ECB7999EC}"/>
              </a:ext>
            </a:extLst>
          </p:cNvPr>
          <p:cNvSpPr/>
          <p:nvPr userDrawn="1"/>
        </p:nvSpPr>
        <p:spPr>
          <a:xfrm>
            <a:off x="0" y="0"/>
            <a:ext cx="12193200" cy="686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err="1"/>
          </a:p>
        </p:txBody>
      </p:sp>
      <p:sp>
        <p:nvSpPr>
          <p:cNvPr id="23" name="Freeform: Shape 22">
            <a:extLst>
              <a:ext uri="{FF2B5EF4-FFF2-40B4-BE49-F238E27FC236}">
                <a16:creationId xmlns:a16="http://schemas.microsoft.com/office/drawing/2014/main" id="{0984714D-FB53-4871-9C91-3AF87337A74D}"/>
              </a:ext>
            </a:extLst>
          </p:cNvPr>
          <p:cNvSpPr/>
          <p:nvPr userDrawn="1"/>
        </p:nvSpPr>
        <p:spPr bwMode="white">
          <a:xfrm>
            <a:off x="3015750" y="0"/>
            <a:ext cx="9176249" cy="6858000"/>
          </a:xfrm>
          <a:custGeom>
            <a:avLst/>
            <a:gdLst>
              <a:gd name="connsiteX0" fmla="*/ 2 w 9007473"/>
              <a:gd name="connsiteY0" fmla="*/ 1865314 h 6858000"/>
              <a:gd name="connsiteX1" fmla="*/ 2 w 9007473"/>
              <a:gd name="connsiteY1" fmla="*/ 2093913 h 6858000"/>
              <a:gd name="connsiteX2" fmla="*/ 179926 w 9007473"/>
              <a:gd name="connsiteY2" fmla="*/ 1979614 h 6858000"/>
              <a:gd name="connsiteX3" fmla="*/ 0 w 9007473"/>
              <a:gd name="connsiteY3" fmla="*/ 0 h 6858000"/>
              <a:gd name="connsiteX4" fmla="*/ 9007473 w 9007473"/>
              <a:gd name="connsiteY4" fmla="*/ 0 h 6858000"/>
              <a:gd name="connsiteX5" fmla="*/ 9007473 w 9007473"/>
              <a:gd name="connsiteY5" fmla="*/ 6858000 h 6858000"/>
              <a:gd name="connsiteX6" fmla="*/ 0 w 90074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07473" h="6858000">
                <a:moveTo>
                  <a:pt x="2" y="1865314"/>
                </a:moveTo>
                <a:lnTo>
                  <a:pt x="2" y="2093913"/>
                </a:lnTo>
                <a:lnTo>
                  <a:pt x="179926" y="1979614"/>
                </a:lnTo>
                <a:close/>
                <a:moveTo>
                  <a:pt x="0" y="0"/>
                </a:moveTo>
                <a:lnTo>
                  <a:pt x="9007473" y="0"/>
                </a:lnTo>
                <a:lnTo>
                  <a:pt x="900747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p>
        </p:txBody>
      </p:sp>
      <p:sp>
        <p:nvSpPr>
          <p:cNvPr id="2" name="Date Placeholder 1" hidden="1">
            <a:extLst>
              <a:ext uri="{FF2B5EF4-FFF2-40B4-BE49-F238E27FC236}">
                <a16:creationId xmlns:a16="http://schemas.microsoft.com/office/drawing/2014/main" id="{305BCBE0-A72F-44F9-B907-61C45B8CE45F}"/>
              </a:ext>
            </a:extLst>
          </p:cNvPr>
          <p:cNvSpPr>
            <a:spLocks noGrp="1"/>
          </p:cNvSpPr>
          <p:nvPr>
            <p:ph type="dt" sz="half" idx="24"/>
          </p:nvPr>
        </p:nvSpPr>
        <p:spPr/>
        <p:txBody>
          <a:bodyPr/>
          <a:lstStyle/>
          <a:p>
            <a:fld id="{C178E929-0E23-4F84-BEE8-9EB765775C78}" type="datetime4">
              <a:rPr lang="en-GB" smtClean="0"/>
              <a:t>01 July 2025</a:t>
            </a:fld>
            <a:endParaRPr lang="en-GB" dirty="0"/>
          </a:p>
        </p:txBody>
      </p:sp>
      <p:sp>
        <p:nvSpPr>
          <p:cNvPr id="4" name="Title 3">
            <a:extLst>
              <a:ext uri="{FF2B5EF4-FFF2-40B4-BE49-F238E27FC236}">
                <a16:creationId xmlns:a16="http://schemas.microsoft.com/office/drawing/2014/main" id="{5DDF5836-A53C-4F9D-8208-19EFA158B21C}"/>
              </a:ext>
            </a:extLst>
          </p:cNvPr>
          <p:cNvSpPr>
            <a:spLocks noGrp="1"/>
          </p:cNvSpPr>
          <p:nvPr>
            <p:ph type="title" hasCustomPrompt="1"/>
          </p:nvPr>
        </p:nvSpPr>
        <p:spPr>
          <a:xfrm>
            <a:off x="540000" y="1350000"/>
            <a:ext cx="2210400" cy="1620000"/>
          </a:xfrm>
        </p:spPr>
        <p:txBody>
          <a:bodyPr/>
          <a:lstStyle>
            <a:lvl1pPr>
              <a:defRPr sz="1800"/>
            </a:lvl1pPr>
          </a:lstStyle>
          <a:p>
            <a:r>
              <a:rPr lang="en-GB" dirty="0"/>
              <a:t>Click to add title</a:t>
            </a:r>
          </a:p>
        </p:txBody>
      </p:sp>
      <p:sp>
        <p:nvSpPr>
          <p:cNvPr id="3" name="Content Placeholder 2"/>
          <p:cNvSpPr>
            <a:spLocks noGrp="1"/>
          </p:cNvSpPr>
          <p:nvPr>
            <p:ph idx="1" hasCustomPrompt="1"/>
          </p:nvPr>
        </p:nvSpPr>
        <p:spPr>
          <a:xfrm>
            <a:off x="540000" y="3060000"/>
            <a:ext cx="2210400" cy="3254400"/>
          </a:xfrm>
        </p:spPr>
        <p:txBody>
          <a:bodyPr/>
          <a:lstStyle>
            <a:lvl1pPr>
              <a:defRPr sz="1400"/>
            </a:lvl1pPr>
            <a:lvl2pPr>
              <a:defRPr sz="1400"/>
            </a:lvl2pPr>
            <a:lvl3pPr>
              <a:defRPr sz="1400"/>
            </a:lvl3pPr>
            <a:lvl4pPr>
              <a:defRPr sz="1400"/>
            </a:lvl4pPr>
            <a:lvl5pPr>
              <a:defRPr sz="1400"/>
            </a:lvl5pPr>
            <a:lvl6pPr>
              <a:defRPr sz="1000"/>
            </a:lvl6pPr>
            <a:lvl7pPr>
              <a:defRPr sz="1000"/>
            </a:lvl7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7" name="Content Placeholder 3">
            <a:extLst>
              <a:ext uri="{FF2B5EF4-FFF2-40B4-BE49-F238E27FC236}">
                <a16:creationId xmlns:a16="http://schemas.microsoft.com/office/drawing/2014/main" id="{17CE2ECF-AF40-4809-BD16-DFC59D53926E}"/>
              </a:ext>
            </a:extLst>
          </p:cNvPr>
          <p:cNvSpPr>
            <a:spLocks noGrp="1"/>
          </p:cNvSpPr>
          <p:nvPr>
            <p:ph sz="half" idx="2" hasCustomPrompt="1"/>
          </p:nvPr>
        </p:nvSpPr>
        <p:spPr>
          <a:xfrm>
            <a:off x="3362399" y="899999"/>
            <a:ext cx="5467275" cy="5413124"/>
          </a:xfrm>
          <a:noFill/>
          <a:ln w="6350">
            <a:solidFill>
              <a:srgbClr val="E6E8ED"/>
            </a:solidFill>
          </a:ln>
        </p:spPr>
        <p:txBody>
          <a:bodyPr vert="horz" lIns="72000" tIns="72000" rIns="72000" bIns="72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vl6pPr>
              <a:defRPr lang="en-US" noProof="0" dirty="0"/>
            </a:lvl6pPr>
            <a:lvl7pPr>
              <a:defRPr lang="en-US" noProof="0" dirty="0"/>
            </a:lvl7pPr>
            <a:lvl8pPr>
              <a:defRPr lang="en-US" noProof="0" dirty="0"/>
            </a:lvl8pPr>
            <a:lvl9pPr>
              <a:defRPr lang="en-US" noProof="0" dirty="0"/>
            </a:lvl9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5" name="Content Placeholder 4">
            <a:extLst>
              <a:ext uri="{FF2B5EF4-FFF2-40B4-BE49-F238E27FC236}">
                <a16:creationId xmlns:a16="http://schemas.microsoft.com/office/drawing/2014/main" id="{63173555-621B-4368-85A5-D9E165C76349}"/>
              </a:ext>
            </a:extLst>
          </p:cNvPr>
          <p:cNvSpPr>
            <a:spLocks noGrp="1"/>
          </p:cNvSpPr>
          <p:nvPr>
            <p:ph sz="quarter" idx="13" hasCustomPrompt="1"/>
          </p:nvPr>
        </p:nvSpPr>
        <p:spPr>
          <a:xfrm>
            <a:off x="9010650" y="904875"/>
            <a:ext cx="2638949" cy="5413125"/>
          </a:xfrm>
          <a:noFill/>
          <a:ln w="6350">
            <a:solidFill>
              <a:srgbClr val="E6E8ED"/>
            </a:solidFill>
          </a:ln>
        </p:spPr>
        <p:txBody>
          <a:bodyPr vert="horz" lIns="72000" tIns="72000" rIns="72000" bIns="72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vl6pPr>
              <a:defRPr lang="en-US" noProof="0" dirty="0"/>
            </a:lvl6pPr>
            <a:lvl7pPr>
              <a:defRPr lang="en-US" noProof="0" dirty="0"/>
            </a:lvl7pPr>
            <a:lvl8pPr>
              <a:defRPr lang="en-US" noProof="0" dirty="0"/>
            </a:lvl8pPr>
            <a:lvl9pPr>
              <a:defRPr lang="en-US" noProof="0" dirty="0"/>
            </a:lvl9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21" name="Subtitle Eyebrow">
            <a:extLst>
              <a:ext uri="{FF2B5EF4-FFF2-40B4-BE49-F238E27FC236}">
                <a16:creationId xmlns:a16="http://schemas.microsoft.com/office/drawing/2014/main" id="{2200C17D-0C81-49CE-8673-64BC37D47368}"/>
              </a:ext>
            </a:extLst>
          </p:cNvPr>
          <p:cNvSpPr>
            <a:spLocks noGrp="1"/>
          </p:cNvSpPr>
          <p:nvPr>
            <p:ph type="subTitle" idx="33" hasCustomPrompt="1"/>
          </p:nvPr>
        </p:nvSpPr>
        <p:spPr>
          <a:xfrm>
            <a:off x="539999" y="481818"/>
            <a:ext cx="2210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accent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17" name="Text Placeholder notes">
            <a:extLst>
              <a:ext uri="{FF2B5EF4-FFF2-40B4-BE49-F238E27FC236}">
                <a16:creationId xmlns:a16="http://schemas.microsoft.com/office/drawing/2014/main" id="{96722C69-3A89-4AF0-9262-9A43B1562829}"/>
              </a:ext>
            </a:extLst>
          </p:cNvPr>
          <p:cNvSpPr>
            <a:spLocks noGrp="1"/>
          </p:cNvSpPr>
          <p:nvPr>
            <p:ph type="body" sz="quarter" idx="17" hasCustomPrompt="1"/>
          </p:nvPr>
        </p:nvSpPr>
        <p:spPr>
          <a:xfrm>
            <a:off x="536444" y="6137275"/>
            <a:ext cx="2210400" cy="180725"/>
          </a:xfrm>
        </p:spPr>
        <p:txBody>
          <a:bodyPr anchor="b" anchorCtr="0"/>
          <a:lstStyle>
            <a:lvl1pPr marL="0" indent="0">
              <a:spcAft>
                <a:spcPts val="300"/>
              </a:spcAft>
              <a:buFont typeface="Arial" panose="020B0604020202020204" pitchFamily="34" charset="0"/>
              <a:buNone/>
              <a:defRPr sz="800" i="1"/>
            </a:lvl1pPr>
            <a:lvl2pPr marL="0" indent="0">
              <a:spcAft>
                <a:spcPts val="0"/>
              </a:spcAft>
              <a:buFont typeface="Arial" panose="020B0604020202020204" pitchFamily="34" charset="0"/>
              <a:buNone/>
              <a:defRPr/>
            </a:lvl2pPr>
            <a:lvl3pPr marL="0" indent="0">
              <a:spcAft>
                <a:spcPts val="0"/>
              </a:spcAft>
              <a:buFont typeface="Arial" panose="020B0604020202020204" pitchFamily="34" charset="0"/>
              <a:buNone/>
              <a:defRPr/>
            </a:lvl3pPr>
            <a:lvl4pPr marL="0" indent="0">
              <a:spcAft>
                <a:spcPts val="0"/>
              </a:spcAft>
              <a:buFont typeface="Arial" panose="020B0604020202020204" pitchFamily="34" charset="0"/>
              <a:buNone/>
              <a:defRPr/>
            </a:lvl4pPr>
            <a:lvl5pPr marL="0" indent="0">
              <a:buFont typeface="Arial" panose="020B0604020202020204" pitchFamily="34" charset="0"/>
              <a:buNone/>
              <a:defRPr/>
            </a:lvl5pPr>
          </a:lstStyle>
          <a:p>
            <a:pPr lvl="0"/>
            <a:r>
              <a:rPr lang="en-GB" dirty="0"/>
              <a:t>Click to add notes</a:t>
            </a:r>
          </a:p>
        </p:txBody>
      </p:sp>
      <p:sp>
        <p:nvSpPr>
          <p:cNvPr id="12" name="Footer Placeholder 11">
            <a:extLst>
              <a:ext uri="{FF2B5EF4-FFF2-40B4-BE49-F238E27FC236}">
                <a16:creationId xmlns:a16="http://schemas.microsoft.com/office/drawing/2014/main" id="{335DA131-1B1A-4190-8E80-D3E5E3F6A578}"/>
              </a:ext>
            </a:extLst>
          </p:cNvPr>
          <p:cNvSpPr>
            <a:spLocks noGrp="1"/>
          </p:cNvSpPr>
          <p:nvPr>
            <p:ph type="ftr" sz="quarter" idx="25"/>
          </p:nvPr>
        </p:nvSpPr>
        <p:spPr>
          <a:xfrm>
            <a:off x="3693599" y="481818"/>
            <a:ext cx="3434275" cy="154800"/>
          </a:xfrm>
        </p:spPr>
        <p:txBody>
          <a:bodyPr/>
          <a:lstStyle/>
          <a:p>
            <a:endParaRPr lang="en-GB" dirty="0"/>
          </a:p>
        </p:txBody>
      </p:sp>
      <p:sp>
        <p:nvSpPr>
          <p:cNvPr id="18" name="Slide Number Placeholder 17">
            <a:extLst>
              <a:ext uri="{FF2B5EF4-FFF2-40B4-BE49-F238E27FC236}">
                <a16:creationId xmlns:a16="http://schemas.microsoft.com/office/drawing/2014/main" id="{F757291D-FDE8-4C50-A167-DF40C225CDDC}"/>
              </a:ext>
            </a:extLst>
          </p:cNvPr>
          <p:cNvSpPr>
            <a:spLocks noGrp="1"/>
          </p:cNvSpPr>
          <p:nvPr>
            <p:ph type="sldNum" sz="quarter" idx="26"/>
          </p:nvPr>
        </p:nvSpPr>
        <p:spPr/>
        <p:txBody>
          <a:bodyPr/>
          <a:lstStyle/>
          <a:p>
            <a:fld id="{23AA811B-2EBD-4900-905E-5BE206449611}" type="slidenum">
              <a:rPr lang="en-GB" smtClean="0"/>
              <a:pPr/>
              <a:t>‹N›</a:t>
            </a:fld>
            <a:endParaRPr lang="en-GB" dirty="0"/>
          </a:p>
        </p:txBody>
      </p:sp>
      <p:sp>
        <p:nvSpPr>
          <p:cNvPr id="16" name="Logo">
            <a:extLst>
              <a:ext uri="{FF2B5EF4-FFF2-40B4-BE49-F238E27FC236}">
                <a16:creationId xmlns:a16="http://schemas.microsoft.com/office/drawing/2014/main" id="{1D991517-4F1F-4B90-A823-51D612988493}"/>
              </a:ext>
            </a:extLst>
          </p:cNvPr>
          <p:cNvSpPr>
            <a:spLocks noChangeArrowheads="1"/>
          </p:cNvSpPr>
          <p:nvPr userDrawn="1"/>
        </p:nvSpPr>
        <p:spPr bwMode="auto">
          <a:xfrm>
            <a:off x="11157045" y="491598"/>
            <a:ext cx="493617" cy="102665"/>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Tree>
    <p:extLst>
      <p:ext uri="{BB962C8B-B14F-4D97-AF65-F5344CB8AC3E}">
        <p14:creationId xmlns:p14="http://schemas.microsoft.com/office/powerpoint/2010/main" val="4008600384"/>
      </p:ext>
    </p:extLst>
  </p:cSld>
  <p:clrMapOvr>
    <a:masterClrMapping/>
  </p:clrMapOvr>
  <p:extLst>
    <p:ext uri="{DCECCB84-F9BA-43D5-87BE-67443E8EF086}">
      <p15:sldGuideLst xmlns:p15="http://schemas.microsoft.com/office/powerpoint/2012/main">
        <p15:guide id="1" orient="horz" pos="1991">
          <p15:clr>
            <a:srgbClr val="FBAE40"/>
          </p15:clr>
        </p15:guide>
        <p15:guide id="2" orient="horz" pos="2215">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REPORTING 3A">
    <p:spTree>
      <p:nvGrpSpPr>
        <p:cNvPr id="1" name=""/>
        <p:cNvGrpSpPr/>
        <p:nvPr/>
      </p:nvGrpSpPr>
      <p:grpSpPr>
        <a:xfrm>
          <a:off x="0" y="0"/>
          <a:ext cx="0" cy="0"/>
          <a:chOff x="0" y="0"/>
          <a:chExt cx="0" cy="0"/>
        </a:xfrm>
      </p:grpSpPr>
      <p:sp>
        <p:nvSpPr>
          <p:cNvPr id="22" name="Background">
            <a:extLst>
              <a:ext uri="{FF2B5EF4-FFF2-40B4-BE49-F238E27FC236}">
                <a16:creationId xmlns:a16="http://schemas.microsoft.com/office/drawing/2014/main" id="{B0744E9F-B1FC-4975-861C-F38ECB7999EC}"/>
              </a:ext>
            </a:extLst>
          </p:cNvPr>
          <p:cNvSpPr/>
          <p:nvPr userDrawn="1"/>
        </p:nvSpPr>
        <p:spPr>
          <a:xfrm>
            <a:off x="0" y="0"/>
            <a:ext cx="12193200" cy="686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err="1"/>
          </a:p>
        </p:txBody>
      </p:sp>
      <p:sp>
        <p:nvSpPr>
          <p:cNvPr id="23" name="Freeform: Shape 22">
            <a:extLst>
              <a:ext uri="{FF2B5EF4-FFF2-40B4-BE49-F238E27FC236}">
                <a16:creationId xmlns:a16="http://schemas.microsoft.com/office/drawing/2014/main" id="{0984714D-FB53-4871-9C91-3AF87337A74D}"/>
              </a:ext>
            </a:extLst>
          </p:cNvPr>
          <p:cNvSpPr/>
          <p:nvPr userDrawn="1"/>
        </p:nvSpPr>
        <p:spPr bwMode="white">
          <a:xfrm>
            <a:off x="3015750" y="0"/>
            <a:ext cx="9176249" cy="6858000"/>
          </a:xfrm>
          <a:custGeom>
            <a:avLst/>
            <a:gdLst>
              <a:gd name="connsiteX0" fmla="*/ 2 w 9007473"/>
              <a:gd name="connsiteY0" fmla="*/ 1865314 h 6858000"/>
              <a:gd name="connsiteX1" fmla="*/ 2 w 9007473"/>
              <a:gd name="connsiteY1" fmla="*/ 2093913 h 6858000"/>
              <a:gd name="connsiteX2" fmla="*/ 179926 w 9007473"/>
              <a:gd name="connsiteY2" fmla="*/ 1979614 h 6858000"/>
              <a:gd name="connsiteX3" fmla="*/ 0 w 9007473"/>
              <a:gd name="connsiteY3" fmla="*/ 0 h 6858000"/>
              <a:gd name="connsiteX4" fmla="*/ 9007473 w 9007473"/>
              <a:gd name="connsiteY4" fmla="*/ 0 h 6858000"/>
              <a:gd name="connsiteX5" fmla="*/ 9007473 w 9007473"/>
              <a:gd name="connsiteY5" fmla="*/ 6858000 h 6858000"/>
              <a:gd name="connsiteX6" fmla="*/ 0 w 90074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07473" h="6858000">
                <a:moveTo>
                  <a:pt x="2" y="1865314"/>
                </a:moveTo>
                <a:lnTo>
                  <a:pt x="2" y="2093913"/>
                </a:lnTo>
                <a:lnTo>
                  <a:pt x="179926" y="1979614"/>
                </a:lnTo>
                <a:close/>
                <a:moveTo>
                  <a:pt x="0" y="0"/>
                </a:moveTo>
                <a:lnTo>
                  <a:pt x="9007473" y="0"/>
                </a:lnTo>
                <a:lnTo>
                  <a:pt x="900747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p>
        </p:txBody>
      </p:sp>
      <p:sp>
        <p:nvSpPr>
          <p:cNvPr id="2" name="Date Placeholder 1" hidden="1">
            <a:extLst>
              <a:ext uri="{FF2B5EF4-FFF2-40B4-BE49-F238E27FC236}">
                <a16:creationId xmlns:a16="http://schemas.microsoft.com/office/drawing/2014/main" id="{305BCBE0-A72F-44F9-B907-61C45B8CE45F}"/>
              </a:ext>
            </a:extLst>
          </p:cNvPr>
          <p:cNvSpPr>
            <a:spLocks noGrp="1"/>
          </p:cNvSpPr>
          <p:nvPr>
            <p:ph type="dt" sz="half" idx="24"/>
          </p:nvPr>
        </p:nvSpPr>
        <p:spPr/>
        <p:txBody>
          <a:bodyPr/>
          <a:lstStyle/>
          <a:p>
            <a:fld id="{E9333F99-7436-4F08-927C-980229CEF655}" type="datetime4">
              <a:rPr lang="en-GB" smtClean="0"/>
              <a:t>01 July 2025</a:t>
            </a:fld>
            <a:endParaRPr lang="en-GB" dirty="0"/>
          </a:p>
        </p:txBody>
      </p:sp>
      <p:sp>
        <p:nvSpPr>
          <p:cNvPr id="4" name="Title 3">
            <a:extLst>
              <a:ext uri="{FF2B5EF4-FFF2-40B4-BE49-F238E27FC236}">
                <a16:creationId xmlns:a16="http://schemas.microsoft.com/office/drawing/2014/main" id="{5DDF5836-A53C-4F9D-8208-19EFA158B21C}"/>
              </a:ext>
            </a:extLst>
          </p:cNvPr>
          <p:cNvSpPr>
            <a:spLocks noGrp="1"/>
          </p:cNvSpPr>
          <p:nvPr>
            <p:ph type="title" hasCustomPrompt="1"/>
          </p:nvPr>
        </p:nvSpPr>
        <p:spPr>
          <a:xfrm>
            <a:off x="540000" y="1350000"/>
            <a:ext cx="2210400" cy="1620000"/>
          </a:xfrm>
        </p:spPr>
        <p:txBody>
          <a:bodyPr/>
          <a:lstStyle>
            <a:lvl1pPr>
              <a:defRPr sz="1800"/>
            </a:lvl1pPr>
          </a:lstStyle>
          <a:p>
            <a:r>
              <a:rPr lang="en-GB" dirty="0"/>
              <a:t>Click to add title</a:t>
            </a:r>
          </a:p>
        </p:txBody>
      </p:sp>
      <p:sp>
        <p:nvSpPr>
          <p:cNvPr id="3" name="Content Placeholder 2"/>
          <p:cNvSpPr>
            <a:spLocks noGrp="1"/>
          </p:cNvSpPr>
          <p:nvPr>
            <p:ph idx="1" hasCustomPrompt="1"/>
          </p:nvPr>
        </p:nvSpPr>
        <p:spPr>
          <a:xfrm>
            <a:off x="540000" y="3060000"/>
            <a:ext cx="2210400" cy="3254400"/>
          </a:xfrm>
        </p:spPr>
        <p:txBody>
          <a:bodyPr/>
          <a:lstStyle>
            <a:lvl1pPr>
              <a:defRPr sz="1400"/>
            </a:lvl1pPr>
            <a:lvl2pPr>
              <a:defRPr sz="1400"/>
            </a:lvl2pPr>
            <a:lvl3pPr>
              <a:defRPr sz="1400"/>
            </a:lvl3pPr>
            <a:lvl4pPr>
              <a:defRPr sz="1400"/>
            </a:lvl4pPr>
            <a:lvl5pPr>
              <a:defRPr sz="1400"/>
            </a:lvl5pPr>
            <a:lvl6pPr>
              <a:defRPr sz="1000"/>
            </a:lvl6pPr>
            <a:lvl7pPr>
              <a:defRPr sz="1000"/>
            </a:lvl7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7" name="Content Placeholder 3">
            <a:extLst>
              <a:ext uri="{FF2B5EF4-FFF2-40B4-BE49-F238E27FC236}">
                <a16:creationId xmlns:a16="http://schemas.microsoft.com/office/drawing/2014/main" id="{17CE2ECF-AF40-4809-BD16-DFC59D53926E}"/>
              </a:ext>
            </a:extLst>
          </p:cNvPr>
          <p:cNvSpPr>
            <a:spLocks noGrp="1"/>
          </p:cNvSpPr>
          <p:nvPr>
            <p:ph sz="half" idx="2" hasCustomPrompt="1"/>
          </p:nvPr>
        </p:nvSpPr>
        <p:spPr>
          <a:xfrm>
            <a:off x="3362399" y="899997"/>
            <a:ext cx="8287201" cy="2642400"/>
          </a:xfrm>
          <a:noFill/>
          <a:ln w="6350">
            <a:solidFill>
              <a:srgbClr val="E6E8ED"/>
            </a:solidFill>
          </a:ln>
        </p:spPr>
        <p:txBody>
          <a:bodyPr vert="horz" lIns="72000" tIns="72000" rIns="72000" bIns="72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vl6pPr>
              <a:defRPr lang="en-US" noProof="0" dirty="0"/>
            </a:lvl6pPr>
            <a:lvl7pPr>
              <a:defRPr lang="en-US" noProof="0" dirty="0"/>
            </a:lvl7pPr>
            <a:lvl8pPr>
              <a:defRPr lang="en-US" noProof="0" dirty="0"/>
            </a:lvl8pPr>
            <a:lvl9pPr>
              <a:defRPr lang="en-US" noProof="0" dirty="0"/>
            </a:lvl9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11" name="Content Placeholder 10">
            <a:extLst>
              <a:ext uri="{FF2B5EF4-FFF2-40B4-BE49-F238E27FC236}">
                <a16:creationId xmlns:a16="http://schemas.microsoft.com/office/drawing/2014/main" id="{0F68EC61-8561-4994-8A68-09675655FE31}"/>
              </a:ext>
            </a:extLst>
          </p:cNvPr>
          <p:cNvSpPr>
            <a:spLocks noGrp="1"/>
          </p:cNvSpPr>
          <p:nvPr>
            <p:ph sz="quarter" idx="14" hasCustomPrompt="1"/>
          </p:nvPr>
        </p:nvSpPr>
        <p:spPr>
          <a:xfrm>
            <a:off x="3362399" y="3708000"/>
            <a:ext cx="4053600" cy="2642400"/>
          </a:xfrm>
          <a:noFill/>
          <a:ln w="6350">
            <a:solidFill>
              <a:srgbClr val="E6E8ED"/>
            </a:solidFill>
          </a:ln>
        </p:spPr>
        <p:txBody>
          <a:bodyPr vert="horz" lIns="72000" tIns="72000" rIns="72000" bIns="72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vl6pPr>
              <a:defRPr lang="en-US" noProof="0" dirty="0"/>
            </a:lvl6pPr>
            <a:lvl7pPr>
              <a:defRPr lang="en-US" noProof="0" dirty="0"/>
            </a:lvl7pPr>
            <a:lvl8pPr>
              <a:defRPr lang="en-US" noProof="0" dirty="0"/>
            </a:lvl8pPr>
            <a:lvl9pPr>
              <a:defRPr lang="en-US" noProof="0" dirty="0"/>
            </a:lvl9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15" name="Content Placeholder 14">
            <a:extLst>
              <a:ext uri="{FF2B5EF4-FFF2-40B4-BE49-F238E27FC236}">
                <a16:creationId xmlns:a16="http://schemas.microsoft.com/office/drawing/2014/main" id="{F42111F8-D026-4080-A7D1-2BD64D26F371}"/>
              </a:ext>
            </a:extLst>
          </p:cNvPr>
          <p:cNvSpPr>
            <a:spLocks noGrp="1"/>
          </p:cNvSpPr>
          <p:nvPr>
            <p:ph sz="quarter" idx="16" hasCustomPrompt="1"/>
          </p:nvPr>
        </p:nvSpPr>
        <p:spPr>
          <a:xfrm>
            <a:off x="7599599" y="3708000"/>
            <a:ext cx="4053600" cy="2642400"/>
          </a:xfrm>
          <a:noFill/>
          <a:ln w="6350">
            <a:solidFill>
              <a:srgbClr val="E6E8ED"/>
            </a:solidFill>
          </a:ln>
        </p:spPr>
        <p:txBody>
          <a:bodyPr vert="horz" lIns="72000" tIns="72000" rIns="72000" bIns="72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vl6pPr>
              <a:defRPr lang="en-US" noProof="0" dirty="0"/>
            </a:lvl6pPr>
            <a:lvl7pPr>
              <a:defRPr lang="en-US" noProof="0" dirty="0"/>
            </a:lvl7pPr>
            <a:lvl8pPr>
              <a:defRPr lang="en-US" noProof="0" dirty="0"/>
            </a:lvl8pPr>
            <a:lvl9pPr>
              <a:defRPr lang="en-US" noProof="0" dirty="0"/>
            </a:lvl9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21" name="Subtitle Eyebrow">
            <a:extLst>
              <a:ext uri="{FF2B5EF4-FFF2-40B4-BE49-F238E27FC236}">
                <a16:creationId xmlns:a16="http://schemas.microsoft.com/office/drawing/2014/main" id="{2200C17D-0C81-49CE-8673-64BC37D47368}"/>
              </a:ext>
            </a:extLst>
          </p:cNvPr>
          <p:cNvSpPr>
            <a:spLocks noGrp="1"/>
          </p:cNvSpPr>
          <p:nvPr>
            <p:ph type="subTitle" idx="33" hasCustomPrompt="1"/>
          </p:nvPr>
        </p:nvSpPr>
        <p:spPr>
          <a:xfrm>
            <a:off x="539999" y="481818"/>
            <a:ext cx="2210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accent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17" name="Text Placeholder notes">
            <a:extLst>
              <a:ext uri="{FF2B5EF4-FFF2-40B4-BE49-F238E27FC236}">
                <a16:creationId xmlns:a16="http://schemas.microsoft.com/office/drawing/2014/main" id="{96722C69-3A89-4AF0-9262-9A43B1562829}"/>
              </a:ext>
            </a:extLst>
          </p:cNvPr>
          <p:cNvSpPr>
            <a:spLocks noGrp="1"/>
          </p:cNvSpPr>
          <p:nvPr>
            <p:ph type="body" sz="quarter" idx="17" hasCustomPrompt="1"/>
          </p:nvPr>
        </p:nvSpPr>
        <p:spPr>
          <a:xfrm>
            <a:off x="536444" y="6137275"/>
            <a:ext cx="2210400" cy="180725"/>
          </a:xfrm>
        </p:spPr>
        <p:txBody>
          <a:bodyPr anchor="b" anchorCtr="0"/>
          <a:lstStyle>
            <a:lvl1pPr marL="0" indent="0">
              <a:spcAft>
                <a:spcPts val="300"/>
              </a:spcAft>
              <a:buFont typeface="Arial" panose="020B0604020202020204" pitchFamily="34" charset="0"/>
              <a:buNone/>
              <a:defRPr sz="800" i="1"/>
            </a:lvl1pPr>
            <a:lvl2pPr marL="0" indent="0">
              <a:spcAft>
                <a:spcPts val="0"/>
              </a:spcAft>
              <a:buFont typeface="Arial" panose="020B0604020202020204" pitchFamily="34" charset="0"/>
              <a:buNone/>
              <a:defRPr/>
            </a:lvl2pPr>
            <a:lvl3pPr marL="0" indent="0">
              <a:spcAft>
                <a:spcPts val="0"/>
              </a:spcAft>
              <a:buFont typeface="Arial" panose="020B0604020202020204" pitchFamily="34" charset="0"/>
              <a:buNone/>
              <a:defRPr/>
            </a:lvl3pPr>
            <a:lvl4pPr marL="0" indent="0">
              <a:spcAft>
                <a:spcPts val="0"/>
              </a:spcAft>
              <a:buFont typeface="Arial" panose="020B0604020202020204" pitchFamily="34" charset="0"/>
              <a:buNone/>
              <a:defRPr/>
            </a:lvl4pPr>
            <a:lvl5pPr marL="0" indent="0">
              <a:buFont typeface="Arial" panose="020B0604020202020204" pitchFamily="34" charset="0"/>
              <a:buNone/>
              <a:defRPr/>
            </a:lvl5pPr>
          </a:lstStyle>
          <a:p>
            <a:pPr lvl="0"/>
            <a:r>
              <a:rPr lang="en-GB" dirty="0"/>
              <a:t>Click to add notes</a:t>
            </a:r>
          </a:p>
        </p:txBody>
      </p:sp>
      <p:sp>
        <p:nvSpPr>
          <p:cNvPr id="12" name="Footer Placeholder 11">
            <a:extLst>
              <a:ext uri="{FF2B5EF4-FFF2-40B4-BE49-F238E27FC236}">
                <a16:creationId xmlns:a16="http://schemas.microsoft.com/office/drawing/2014/main" id="{335DA131-1B1A-4190-8E80-D3E5E3F6A578}"/>
              </a:ext>
            </a:extLst>
          </p:cNvPr>
          <p:cNvSpPr>
            <a:spLocks noGrp="1"/>
          </p:cNvSpPr>
          <p:nvPr>
            <p:ph type="ftr" sz="quarter" idx="25"/>
          </p:nvPr>
        </p:nvSpPr>
        <p:spPr>
          <a:xfrm>
            <a:off x="3693599" y="481818"/>
            <a:ext cx="3434275" cy="154800"/>
          </a:xfrm>
        </p:spPr>
        <p:txBody>
          <a:bodyPr/>
          <a:lstStyle/>
          <a:p>
            <a:endParaRPr lang="en-GB" dirty="0"/>
          </a:p>
        </p:txBody>
      </p:sp>
      <p:sp>
        <p:nvSpPr>
          <p:cNvPr id="18" name="Slide Number Placeholder 17">
            <a:extLst>
              <a:ext uri="{FF2B5EF4-FFF2-40B4-BE49-F238E27FC236}">
                <a16:creationId xmlns:a16="http://schemas.microsoft.com/office/drawing/2014/main" id="{F757291D-FDE8-4C50-A167-DF40C225CDDC}"/>
              </a:ext>
            </a:extLst>
          </p:cNvPr>
          <p:cNvSpPr>
            <a:spLocks noGrp="1"/>
          </p:cNvSpPr>
          <p:nvPr>
            <p:ph type="sldNum" sz="quarter" idx="26"/>
          </p:nvPr>
        </p:nvSpPr>
        <p:spPr/>
        <p:txBody>
          <a:bodyPr/>
          <a:lstStyle/>
          <a:p>
            <a:fld id="{23AA811B-2EBD-4900-905E-5BE206449611}" type="slidenum">
              <a:rPr lang="en-GB" smtClean="0"/>
              <a:pPr/>
              <a:t>‹N›</a:t>
            </a:fld>
            <a:endParaRPr lang="en-GB" dirty="0"/>
          </a:p>
        </p:txBody>
      </p:sp>
      <p:sp>
        <p:nvSpPr>
          <p:cNvPr id="16" name="Logo">
            <a:extLst>
              <a:ext uri="{FF2B5EF4-FFF2-40B4-BE49-F238E27FC236}">
                <a16:creationId xmlns:a16="http://schemas.microsoft.com/office/drawing/2014/main" id="{1D991517-4F1F-4B90-A823-51D612988493}"/>
              </a:ext>
            </a:extLst>
          </p:cNvPr>
          <p:cNvSpPr>
            <a:spLocks noChangeArrowheads="1"/>
          </p:cNvSpPr>
          <p:nvPr userDrawn="1"/>
        </p:nvSpPr>
        <p:spPr bwMode="auto">
          <a:xfrm>
            <a:off x="11157045" y="491598"/>
            <a:ext cx="493617" cy="102665"/>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Tree>
    <p:extLst>
      <p:ext uri="{BB962C8B-B14F-4D97-AF65-F5344CB8AC3E}">
        <p14:creationId xmlns:p14="http://schemas.microsoft.com/office/powerpoint/2010/main" val="2329587229"/>
      </p:ext>
    </p:extLst>
  </p:cSld>
  <p:clrMapOvr>
    <a:masterClrMapping/>
  </p:clrMapOvr>
  <p:extLst>
    <p:ext uri="{DCECCB84-F9BA-43D5-87BE-67443E8EF086}">
      <p15:sldGuideLst xmlns:p15="http://schemas.microsoft.com/office/powerpoint/2012/main">
        <p15:guide id="1" orient="horz" pos="1991">
          <p15:clr>
            <a:srgbClr val="FBAE40"/>
          </p15:clr>
        </p15:guide>
        <p15:guide id="2" orient="horz" pos="2215">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REPORTING 3B">
    <p:spTree>
      <p:nvGrpSpPr>
        <p:cNvPr id="1" name=""/>
        <p:cNvGrpSpPr/>
        <p:nvPr/>
      </p:nvGrpSpPr>
      <p:grpSpPr>
        <a:xfrm>
          <a:off x="0" y="0"/>
          <a:ext cx="0" cy="0"/>
          <a:chOff x="0" y="0"/>
          <a:chExt cx="0" cy="0"/>
        </a:xfrm>
      </p:grpSpPr>
      <p:sp>
        <p:nvSpPr>
          <p:cNvPr id="22" name="Background">
            <a:extLst>
              <a:ext uri="{FF2B5EF4-FFF2-40B4-BE49-F238E27FC236}">
                <a16:creationId xmlns:a16="http://schemas.microsoft.com/office/drawing/2014/main" id="{B0744E9F-B1FC-4975-861C-F38ECB7999EC}"/>
              </a:ext>
            </a:extLst>
          </p:cNvPr>
          <p:cNvSpPr/>
          <p:nvPr userDrawn="1"/>
        </p:nvSpPr>
        <p:spPr>
          <a:xfrm>
            <a:off x="0" y="0"/>
            <a:ext cx="12193200" cy="686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err="1"/>
          </a:p>
        </p:txBody>
      </p:sp>
      <p:sp>
        <p:nvSpPr>
          <p:cNvPr id="23" name="Freeform: Shape 22">
            <a:extLst>
              <a:ext uri="{FF2B5EF4-FFF2-40B4-BE49-F238E27FC236}">
                <a16:creationId xmlns:a16="http://schemas.microsoft.com/office/drawing/2014/main" id="{0984714D-FB53-4871-9C91-3AF87337A74D}"/>
              </a:ext>
            </a:extLst>
          </p:cNvPr>
          <p:cNvSpPr/>
          <p:nvPr userDrawn="1"/>
        </p:nvSpPr>
        <p:spPr bwMode="white">
          <a:xfrm>
            <a:off x="3015750" y="0"/>
            <a:ext cx="9176249" cy="6858000"/>
          </a:xfrm>
          <a:custGeom>
            <a:avLst/>
            <a:gdLst>
              <a:gd name="connsiteX0" fmla="*/ 2 w 9007473"/>
              <a:gd name="connsiteY0" fmla="*/ 1865314 h 6858000"/>
              <a:gd name="connsiteX1" fmla="*/ 2 w 9007473"/>
              <a:gd name="connsiteY1" fmla="*/ 2093913 h 6858000"/>
              <a:gd name="connsiteX2" fmla="*/ 179926 w 9007473"/>
              <a:gd name="connsiteY2" fmla="*/ 1979614 h 6858000"/>
              <a:gd name="connsiteX3" fmla="*/ 0 w 9007473"/>
              <a:gd name="connsiteY3" fmla="*/ 0 h 6858000"/>
              <a:gd name="connsiteX4" fmla="*/ 9007473 w 9007473"/>
              <a:gd name="connsiteY4" fmla="*/ 0 h 6858000"/>
              <a:gd name="connsiteX5" fmla="*/ 9007473 w 9007473"/>
              <a:gd name="connsiteY5" fmla="*/ 6858000 h 6858000"/>
              <a:gd name="connsiteX6" fmla="*/ 0 w 90074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07473" h="6858000">
                <a:moveTo>
                  <a:pt x="2" y="1865314"/>
                </a:moveTo>
                <a:lnTo>
                  <a:pt x="2" y="2093913"/>
                </a:lnTo>
                <a:lnTo>
                  <a:pt x="179926" y="1979614"/>
                </a:lnTo>
                <a:close/>
                <a:moveTo>
                  <a:pt x="0" y="0"/>
                </a:moveTo>
                <a:lnTo>
                  <a:pt x="9007473" y="0"/>
                </a:lnTo>
                <a:lnTo>
                  <a:pt x="900747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p>
        </p:txBody>
      </p:sp>
      <p:sp>
        <p:nvSpPr>
          <p:cNvPr id="2" name="Date Placeholder 1" hidden="1">
            <a:extLst>
              <a:ext uri="{FF2B5EF4-FFF2-40B4-BE49-F238E27FC236}">
                <a16:creationId xmlns:a16="http://schemas.microsoft.com/office/drawing/2014/main" id="{305BCBE0-A72F-44F9-B907-61C45B8CE45F}"/>
              </a:ext>
            </a:extLst>
          </p:cNvPr>
          <p:cNvSpPr>
            <a:spLocks noGrp="1"/>
          </p:cNvSpPr>
          <p:nvPr>
            <p:ph type="dt" sz="half" idx="24"/>
          </p:nvPr>
        </p:nvSpPr>
        <p:spPr/>
        <p:txBody>
          <a:bodyPr/>
          <a:lstStyle/>
          <a:p>
            <a:fld id="{DE7635A0-22CF-40BE-BB3D-3E1B11A4AD88}" type="datetime4">
              <a:rPr lang="en-GB" smtClean="0"/>
              <a:t>01 July 2025</a:t>
            </a:fld>
            <a:endParaRPr lang="en-GB" dirty="0"/>
          </a:p>
        </p:txBody>
      </p:sp>
      <p:sp>
        <p:nvSpPr>
          <p:cNvPr id="4" name="Title 3">
            <a:extLst>
              <a:ext uri="{FF2B5EF4-FFF2-40B4-BE49-F238E27FC236}">
                <a16:creationId xmlns:a16="http://schemas.microsoft.com/office/drawing/2014/main" id="{5DDF5836-A53C-4F9D-8208-19EFA158B21C}"/>
              </a:ext>
            </a:extLst>
          </p:cNvPr>
          <p:cNvSpPr>
            <a:spLocks noGrp="1"/>
          </p:cNvSpPr>
          <p:nvPr>
            <p:ph type="title" hasCustomPrompt="1"/>
          </p:nvPr>
        </p:nvSpPr>
        <p:spPr>
          <a:xfrm>
            <a:off x="540000" y="1350000"/>
            <a:ext cx="2210400" cy="1620000"/>
          </a:xfrm>
        </p:spPr>
        <p:txBody>
          <a:bodyPr/>
          <a:lstStyle>
            <a:lvl1pPr>
              <a:defRPr sz="1800"/>
            </a:lvl1pPr>
          </a:lstStyle>
          <a:p>
            <a:r>
              <a:rPr lang="en-GB" dirty="0"/>
              <a:t>Click to add title</a:t>
            </a:r>
          </a:p>
        </p:txBody>
      </p:sp>
      <p:sp>
        <p:nvSpPr>
          <p:cNvPr id="3" name="Content Placeholder 2"/>
          <p:cNvSpPr>
            <a:spLocks noGrp="1"/>
          </p:cNvSpPr>
          <p:nvPr>
            <p:ph idx="1" hasCustomPrompt="1"/>
          </p:nvPr>
        </p:nvSpPr>
        <p:spPr>
          <a:xfrm>
            <a:off x="540000" y="3060000"/>
            <a:ext cx="2210400" cy="3254400"/>
          </a:xfrm>
        </p:spPr>
        <p:txBody>
          <a:bodyPr/>
          <a:lstStyle>
            <a:lvl1pPr>
              <a:defRPr sz="1400"/>
            </a:lvl1pPr>
            <a:lvl2pPr>
              <a:defRPr sz="1400"/>
            </a:lvl2pPr>
            <a:lvl3pPr>
              <a:defRPr sz="1400"/>
            </a:lvl3pPr>
            <a:lvl4pPr>
              <a:defRPr sz="1400"/>
            </a:lvl4pPr>
            <a:lvl5pPr>
              <a:defRPr sz="1400"/>
            </a:lvl5pPr>
            <a:lvl6pPr>
              <a:defRPr sz="1000"/>
            </a:lvl6pPr>
            <a:lvl7pPr>
              <a:defRPr sz="1000"/>
            </a:lvl7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7" name="Content Placeholder 3">
            <a:extLst>
              <a:ext uri="{FF2B5EF4-FFF2-40B4-BE49-F238E27FC236}">
                <a16:creationId xmlns:a16="http://schemas.microsoft.com/office/drawing/2014/main" id="{17CE2ECF-AF40-4809-BD16-DFC59D53926E}"/>
              </a:ext>
            </a:extLst>
          </p:cNvPr>
          <p:cNvSpPr>
            <a:spLocks noGrp="1"/>
          </p:cNvSpPr>
          <p:nvPr>
            <p:ph sz="half" idx="2" hasCustomPrompt="1"/>
          </p:nvPr>
        </p:nvSpPr>
        <p:spPr>
          <a:xfrm>
            <a:off x="3362400" y="899998"/>
            <a:ext cx="2642400" cy="5414401"/>
          </a:xfrm>
          <a:noFill/>
          <a:ln w="6350">
            <a:solidFill>
              <a:srgbClr val="E6E8ED"/>
            </a:solidFill>
          </a:ln>
        </p:spPr>
        <p:txBody>
          <a:bodyPr vert="horz" lIns="72000" tIns="72000" rIns="72000" bIns="72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vl6pPr>
              <a:defRPr lang="en-US" noProof="0" dirty="0"/>
            </a:lvl6pPr>
            <a:lvl7pPr>
              <a:defRPr lang="en-US" noProof="0" dirty="0"/>
            </a:lvl7pPr>
            <a:lvl8pPr>
              <a:defRPr lang="en-US" noProof="0" dirty="0"/>
            </a:lvl8pPr>
            <a:lvl9pPr>
              <a:defRPr lang="en-US" noProof="0" dirty="0"/>
            </a:lvl9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11" name="Content Placeholder 10">
            <a:extLst>
              <a:ext uri="{FF2B5EF4-FFF2-40B4-BE49-F238E27FC236}">
                <a16:creationId xmlns:a16="http://schemas.microsoft.com/office/drawing/2014/main" id="{0F68EC61-8561-4994-8A68-09675655FE31}"/>
              </a:ext>
            </a:extLst>
          </p:cNvPr>
          <p:cNvSpPr>
            <a:spLocks noGrp="1"/>
          </p:cNvSpPr>
          <p:nvPr>
            <p:ph sz="quarter" idx="14" hasCustomPrompt="1"/>
          </p:nvPr>
        </p:nvSpPr>
        <p:spPr>
          <a:xfrm>
            <a:off x="6188400" y="899998"/>
            <a:ext cx="2642400" cy="5414401"/>
          </a:xfrm>
          <a:noFill/>
          <a:ln w="6350">
            <a:solidFill>
              <a:srgbClr val="E6E8ED"/>
            </a:solidFill>
          </a:ln>
        </p:spPr>
        <p:txBody>
          <a:bodyPr vert="horz" lIns="72000" tIns="72000" rIns="72000" bIns="72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vl6pPr>
              <a:defRPr lang="en-US" noProof="0" dirty="0"/>
            </a:lvl6pPr>
            <a:lvl7pPr>
              <a:defRPr lang="en-US" noProof="0" dirty="0"/>
            </a:lvl7pPr>
            <a:lvl8pPr>
              <a:defRPr lang="en-US" noProof="0" dirty="0"/>
            </a:lvl8pPr>
            <a:lvl9pPr>
              <a:defRPr lang="en-US" noProof="0" dirty="0"/>
            </a:lvl9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15" name="Content Placeholder 14">
            <a:extLst>
              <a:ext uri="{FF2B5EF4-FFF2-40B4-BE49-F238E27FC236}">
                <a16:creationId xmlns:a16="http://schemas.microsoft.com/office/drawing/2014/main" id="{F42111F8-D026-4080-A7D1-2BD64D26F371}"/>
              </a:ext>
            </a:extLst>
          </p:cNvPr>
          <p:cNvSpPr>
            <a:spLocks noGrp="1"/>
          </p:cNvSpPr>
          <p:nvPr>
            <p:ph sz="quarter" idx="16" hasCustomPrompt="1"/>
          </p:nvPr>
        </p:nvSpPr>
        <p:spPr>
          <a:xfrm>
            <a:off x="9007200" y="899998"/>
            <a:ext cx="2642400" cy="5414401"/>
          </a:xfrm>
          <a:noFill/>
          <a:ln w="6350">
            <a:solidFill>
              <a:srgbClr val="E6E8ED"/>
            </a:solidFill>
          </a:ln>
        </p:spPr>
        <p:txBody>
          <a:bodyPr vert="horz" lIns="72000" tIns="72000" rIns="72000" bIns="72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vl6pPr>
              <a:defRPr lang="en-US" noProof="0" dirty="0"/>
            </a:lvl6pPr>
            <a:lvl7pPr>
              <a:defRPr lang="en-US" noProof="0" dirty="0"/>
            </a:lvl7pPr>
            <a:lvl8pPr>
              <a:defRPr lang="en-US" noProof="0" dirty="0"/>
            </a:lvl8pPr>
            <a:lvl9pPr>
              <a:defRPr lang="en-US" noProof="0" dirty="0"/>
            </a:lvl9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21" name="Subtitle Eyebrow">
            <a:extLst>
              <a:ext uri="{FF2B5EF4-FFF2-40B4-BE49-F238E27FC236}">
                <a16:creationId xmlns:a16="http://schemas.microsoft.com/office/drawing/2014/main" id="{2200C17D-0C81-49CE-8673-64BC37D47368}"/>
              </a:ext>
            </a:extLst>
          </p:cNvPr>
          <p:cNvSpPr>
            <a:spLocks noGrp="1"/>
          </p:cNvSpPr>
          <p:nvPr>
            <p:ph type="subTitle" idx="33" hasCustomPrompt="1"/>
          </p:nvPr>
        </p:nvSpPr>
        <p:spPr>
          <a:xfrm>
            <a:off x="539999" y="481818"/>
            <a:ext cx="2210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accent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17" name="Text Placeholder notes">
            <a:extLst>
              <a:ext uri="{FF2B5EF4-FFF2-40B4-BE49-F238E27FC236}">
                <a16:creationId xmlns:a16="http://schemas.microsoft.com/office/drawing/2014/main" id="{96722C69-3A89-4AF0-9262-9A43B1562829}"/>
              </a:ext>
            </a:extLst>
          </p:cNvPr>
          <p:cNvSpPr>
            <a:spLocks noGrp="1"/>
          </p:cNvSpPr>
          <p:nvPr>
            <p:ph type="body" sz="quarter" idx="17" hasCustomPrompt="1"/>
          </p:nvPr>
        </p:nvSpPr>
        <p:spPr>
          <a:xfrm>
            <a:off x="536444" y="6137275"/>
            <a:ext cx="2210400" cy="180725"/>
          </a:xfrm>
        </p:spPr>
        <p:txBody>
          <a:bodyPr anchor="b" anchorCtr="0"/>
          <a:lstStyle>
            <a:lvl1pPr marL="0" indent="0">
              <a:spcAft>
                <a:spcPts val="300"/>
              </a:spcAft>
              <a:buFont typeface="Arial" panose="020B0604020202020204" pitchFamily="34" charset="0"/>
              <a:buNone/>
              <a:defRPr sz="800" i="1"/>
            </a:lvl1pPr>
            <a:lvl2pPr marL="0" indent="0">
              <a:spcAft>
                <a:spcPts val="0"/>
              </a:spcAft>
              <a:buFont typeface="Arial" panose="020B0604020202020204" pitchFamily="34" charset="0"/>
              <a:buNone/>
              <a:defRPr/>
            </a:lvl2pPr>
            <a:lvl3pPr marL="0" indent="0">
              <a:spcAft>
                <a:spcPts val="0"/>
              </a:spcAft>
              <a:buFont typeface="Arial" panose="020B0604020202020204" pitchFamily="34" charset="0"/>
              <a:buNone/>
              <a:defRPr/>
            </a:lvl3pPr>
            <a:lvl4pPr marL="0" indent="0">
              <a:spcAft>
                <a:spcPts val="0"/>
              </a:spcAft>
              <a:buFont typeface="Arial" panose="020B0604020202020204" pitchFamily="34" charset="0"/>
              <a:buNone/>
              <a:defRPr/>
            </a:lvl4pPr>
            <a:lvl5pPr marL="0" indent="0">
              <a:buFont typeface="Arial" panose="020B0604020202020204" pitchFamily="34" charset="0"/>
              <a:buNone/>
              <a:defRPr/>
            </a:lvl5pPr>
          </a:lstStyle>
          <a:p>
            <a:pPr lvl="0"/>
            <a:r>
              <a:rPr lang="en-GB" dirty="0"/>
              <a:t>Click to add notes</a:t>
            </a:r>
          </a:p>
        </p:txBody>
      </p:sp>
      <p:sp>
        <p:nvSpPr>
          <p:cNvPr id="12" name="Footer Placeholder 11">
            <a:extLst>
              <a:ext uri="{FF2B5EF4-FFF2-40B4-BE49-F238E27FC236}">
                <a16:creationId xmlns:a16="http://schemas.microsoft.com/office/drawing/2014/main" id="{335DA131-1B1A-4190-8E80-D3E5E3F6A578}"/>
              </a:ext>
            </a:extLst>
          </p:cNvPr>
          <p:cNvSpPr>
            <a:spLocks noGrp="1"/>
          </p:cNvSpPr>
          <p:nvPr>
            <p:ph type="ftr" sz="quarter" idx="25"/>
          </p:nvPr>
        </p:nvSpPr>
        <p:spPr>
          <a:xfrm>
            <a:off x="3693599" y="481818"/>
            <a:ext cx="3434275" cy="154800"/>
          </a:xfrm>
        </p:spPr>
        <p:txBody>
          <a:bodyPr/>
          <a:lstStyle/>
          <a:p>
            <a:endParaRPr lang="en-GB" dirty="0"/>
          </a:p>
        </p:txBody>
      </p:sp>
      <p:sp>
        <p:nvSpPr>
          <p:cNvPr id="18" name="Slide Number Placeholder 17">
            <a:extLst>
              <a:ext uri="{FF2B5EF4-FFF2-40B4-BE49-F238E27FC236}">
                <a16:creationId xmlns:a16="http://schemas.microsoft.com/office/drawing/2014/main" id="{F757291D-FDE8-4C50-A167-DF40C225CDDC}"/>
              </a:ext>
            </a:extLst>
          </p:cNvPr>
          <p:cNvSpPr>
            <a:spLocks noGrp="1"/>
          </p:cNvSpPr>
          <p:nvPr>
            <p:ph type="sldNum" sz="quarter" idx="26"/>
          </p:nvPr>
        </p:nvSpPr>
        <p:spPr/>
        <p:txBody>
          <a:bodyPr/>
          <a:lstStyle/>
          <a:p>
            <a:fld id="{23AA811B-2EBD-4900-905E-5BE206449611}" type="slidenum">
              <a:rPr lang="en-GB" smtClean="0"/>
              <a:pPr/>
              <a:t>‹N›</a:t>
            </a:fld>
            <a:endParaRPr lang="en-GB" dirty="0"/>
          </a:p>
        </p:txBody>
      </p:sp>
      <p:sp>
        <p:nvSpPr>
          <p:cNvPr id="16" name="Logo">
            <a:extLst>
              <a:ext uri="{FF2B5EF4-FFF2-40B4-BE49-F238E27FC236}">
                <a16:creationId xmlns:a16="http://schemas.microsoft.com/office/drawing/2014/main" id="{1D991517-4F1F-4B90-A823-51D612988493}"/>
              </a:ext>
            </a:extLst>
          </p:cNvPr>
          <p:cNvSpPr>
            <a:spLocks noChangeArrowheads="1"/>
          </p:cNvSpPr>
          <p:nvPr userDrawn="1"/>
        </p:nvSpPr>
        <p:spPr bwMode="auto">
          <a:xfrm>
            <a:off x="11157045" y="491598"/>
            <a:ext cx="493617" cy="102665"/>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Tree>
    <p:extLst>
      <p:ext uri="{BB962C8B-B14F-4D97-AF65-F5344CB8AC3E}">
        <p14:creationId xmlns:p14="http://schemas.microsoft.com/office/powerpoint/2010/main" val="2966715757"/>
      </p:ext>
    </p:extLst>
  </p:cSld>
  <p:clrMapOvr>
    <a:masterClrMapping/>
  </p:clrMapOvr>
  <p:extLst>
    <p:ext uri="{DCECCB84-F9BA-43D5-87BE-67443E8EF086}">
      <p15:sldGuideLst xmlns:p15="http://schemas.microsoft.com/office/powerpoint/2012/main">
        <p15:guide id="1" orient="horz" pos="1991">
          <p15:clr>
            <a:srgbClr val="FBAE40"/>
          </p15:clr>
        </p15:guide>
        <p15:guide id="2" orient="horz" pos="2215">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REPORTING 4">
    <p:spTree>
      <p:nvGrpSpPr>
        <p:cNvPr id="1" name=""/>
        <p:cNvGrpSpPr/>
        <p:nvPr/>
      </p:nvGrpSpPr>
      <p:grpSpPr>
        <a:xfrm>
          <a:off x="0" y="0"/>
          <a:ext cx="0" cy="0"/>
          <a:chOff x="0" y="0"/>
          <a:chExt cx="0" cy="0"/>
        </a:xfrm>
      </p:grpSpPr>
      <p:sp>
        <p:nvSpPr>
          <p:cNvPr id="22" name="Background">
            <a:extLst>
              <a:ext uri="{FF2B5EF4-FFF2-40B4-BE49-F238E27FC236}">
                <a16:creationId xmlns:a16="http://schemas.microsoft.com/office/drawing/2014/main" id="{B0744E9F-B1FC-4975-861C-F38ECB7999EC}"/>
              </a:ext>
            </a:extLst>
          </p:cNvPr>
          <p:cNvSpPr/>
          <p:nvPr userDrawn="1"/>
        </p:nvSpPr>
        <p:spPr>
          <a:xfrm>
            <a:off x="0" y="0"/>
            <a:ext cx="12193200" cy="686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err="1"/>
          </a:p>
        </p:txBody>
      </p:sp>
      <p:sp>
        <p:nvSpPr>
          <p:cNvPr id="23" name="Freeform: Shape 22">
            <a:extLst>
              <a:ext uri="{FF2B5EF4-FFF2-40B4-BE49-F238E27FC236}">
                <a16:creationId xmlns:a16="http://schemas.microsoft.com/office/drawing/2014/main" id="{0984714D-FB53-4871-9C91-3AF87337A74D}"/>
              </a:ext>
            </a:extLst>
          </p:cNvPr>
          <p:cNvSpPr/>
          <p:nvPr userDrawn="1"/>
        </p:nvSpPr>
        <p:spPr bwMode="white">
          <a:xfrm>
            <a:off x="3015750" y="0"/>
            <a:ext cx="9176249" cy="6858000"/>
          </a:xfrm>
          <a:custGeom>
            <a:avLst/>
            <a:gdLst>
              <a:gd name="connsiteX0" fmla="*/ 2 w 9007473"/>
              <a:gd name="connsiteY0" fmla="*/ 1865314 h 6858000"/>
              <a:gd name="connsiteX1" fmla="*/ 2 w 9007473"/>
              <a:gd name="connsiteY1" fmla="*/ 2093913 h 6858000"/>
              <a:gd name="connsiteX2" fmla="*/ 179926 w 9007473"/>
              <a:gd name="connsiteY2" fmla="*/ 1979614 h 6858000"/>
              <a:gd name="connsiteX3" fmla="*/ 0 w 9007473"/>
              <a:gd name="connsiteY3" fmla="*/ 0 h 6858000"/>
              <a:gd name="connsiteX4" fmla="*/ 9007473 w 9007473"/>
              <a:gd name="connsiteY4" fmla="*/ 0 h 6858000"/>
              <a:gd name="connsiteX5" fmla="*/ 9007473 w 9007473"/>
              <a:gd name="connsiteY5" fmla="*/ 6858000 h 6858000"/>
              <a:gd name="connsiteX6" fmla="*/ 0 w 90074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07473" h="6858000">
                <a:moveTo>
                  <a:pt x="2" y="1865314"/>
                </a:moveTo>
                <a:lnTo>
                  <a:pt x="2" y="2093913"/>
                </a:lnTo>
                <a:lnTo>
                  <a:pt x="179926" y="1979614"/>
                </a:lnTo>
                <a:close/>
                <a:moveTo>
                  <a:pt x="0" y="0"/>
                </a:moveTo>
                <a:lnTo>
                  <a:pt x="9007473" y="0"/>
                </a:lnTo>
                <a:lnTo>
                  <a:pt x="900747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p>
        </p:txBody>
      </p:sp>
      <p:sp>
        <p:nvSpPr>
          <p:cNvPr id="2" name="Date Placeholder 1" hidden="1">
            <a:extLst>
              <a:ext uri="{FF2B5EF4-FFF2-40B4-BE49-F238E27FC236}">
                <a16:creationId xmlns:a16="http://schemas.microsoft.com/office/drawing/2014/main" id="{305BCBE0-A72F-44F9-B907-61C45B8CE45F}"/>
              </a:ext>
            </a:extLst>
          </p:cNvPr>
          <p:cNvSpPr>
            <a:spLocks noGrp="1"/>
          </p:cNvSpPr>
          <p:nvPr>
            <p:ph type="dt" sz="half" idx="24"/>
          </p:nvPr>
        </p:nvSpPr>
        <p:spPr/>
        <p:txBody>
          <a:bodyPr/>
          <a:lstStyle/>
          <a:p>
            <a:fld id="{3575AFA5-36C3-44BE-AF5C-7CDAF99545F7}" type="datetime4">
              <a:rPr lang="en-GB" smtClean="0"/>
              <a:t>01 July 2025</a:t>
            </a:fld>
            <a:endParaRPr lang="en-GB" dirty="0"/>
          </a:p>
        </p:txBody>
      </p:sp>
      <p:sp>
        <p:nvSpPr>
          <p:cNvPr id="4" name="Title 3">
            <a:extLst>
              <a:ext uri="{FF2B5EF4-FFF2-40B4-BE49-F238E27FC236}">
                <a16:creationId xmlns:a16="http://schemas.microsoft.com/office/drawing/2014/main" id="{5DDF5836-A53C-4F9D-8208-19EFA158B21C}"/>
              </a:ext>
            </a:extLst>
          </p:cNvPr>
          <p:cNvSpPr>
            <a:spLocks noGrp="1"/>
          </p:cNvSpPr>
          <p:nvPr>
            <p:ph type="title" hasCustomPrompt="1"/>
          </p:nvPr>
        </p:nvSpPr>
        <p:spPr>
          <a:xfrm>
            <a:off x="540000" y="1350000"/>
            <a:ext cx="2210400" cy="1620000"/>
          </a:xfrm>
        </p:spPr>
        <p:txBody>
          <a:bodyPr/>
          <a:lstStyle>
            <a:lvl1pPr>
              <a:defRPr sz="1800"/>
            </a:lvl1pPr>
          </a:lstStyle>
          <a:p>
            <a:r>
              <a:rPr lang="en-GB" dirty="0"/>
              <a:t>Click to add title</a:t>
            </a:r>
          </a:p>
        </p:txBody>
      </p:sp>
      <p:sp>
        <p:nvSpPr>
          <p:cNvPr id="3" name="Content Placeholder 2"/>
          <p:cNvSpPr>
            <a:spLocks noGrp="1"/>
          </p:cNvSpPr>
          <p:nvPr>
            <p:ph idx="1" hasCustomPrompt="1"/>
          </p:nvPr>
        </p:nvSpPr>
        <p:spPr>
          <a:xfrm>
            <a:off x="540000" y="3060000"/>
            <a:ext cx="2210400" cy="3254400"/>
          </a:xfrm>
        </p:spPr>
        <p:txBody>
          <a:bodyPr/>
          <a:lstStyle>
            <a:lvl1pPr>
              <a:defRPr sz="1400"/>
            </a:lvl1pPr>
            <a:lvl2pPr>
              <a:defRPr sz="1400"/>
            </a:lvl2pPr>
            <a:lvl3pPr>
              <a:defRPr sz="1400"/>
            </a:lvl3pPr>
            <a:lvl4pPr>
              <a:defRPr sz="1400"/>
            </a:lvl4pPr>
            <a:lvl5pPr>
              <a:defRPr sz="1400"/>
            </a:lvl5pPr>
            <a:lvl6pPr>
              <a:defRPr sz="1000"/>
            </a:lvl6pPr>
            <a:lvl7pPr>
              <a:defRPr sz="1000"/>
            </a:lvl7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7" name="Content Placeholder 3">
            <a:extLst>
              <a:ext uri="{FF2B5EF4-FFF2-40B4-BE49-F238E27FC236}">
                <a16:creationId xmlns:a16="http://schemas.microsoft.com/office/drawing/2014/main" id="{17CE2ECF-AF40-4809-BD16-DFC59D53926E}"/>
              </a:ext>
            </a:extLst>
          </p:cNvPr>
          <p:cNvSpPr>
            <a:spLocks noGrp="1"/>
          </p:cNvSpPr>
          <p:nvPr>
            <p:ph sz="half" idx="2" hasCustomPrompt="1"/>
          </p:nvPr>
        </p:nvSpPr>
        <p:spPr>
          <a:xfrm>
            <a:off x="3362400" y="899999"/>
            <a:ext cx="4053600" cy="2610000"/>
          </a:xfrm>
          <a:noFill/>
          <a:ln w="6350">
            <a:solidFill>
              <a:srgbClr val="E6E8ED"/>
            </a:solidFill>
          </a:ln>
        </p:spPr>
        <p:txBody>
          <a:bodyPr vert="horz" lIns="72000" tIns="72000" rIns="72000" bIns="72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vl6pPr>
              <a:defRPr lang="en-US" noProof="0" dirty="0"/>
            </a:lvl6pPr>
            <a:lvl7pPr>
              <a:defRPr lang="en-US" noProof="0" dirty="0"/>
            </a:lvl7pPr>
            <a:lvl8pPr>
              <a:defRPr lang="en-US" noProof="0" dirty="0"/>
            </a:lvl8pPr>
            <a:lvl9pPr>
              <a:defRPr lang="en-US" noProof="0" dirty="0"/>
            </a:lvl9pPr>
          </a:lstStyle>
          <a:p>
            <a:pPr lvl="0"/>
            <a:r>
              <a:rPr lang="en-GB" noProof="0" dirty="0"/>
              <a:t>Click to add text                 </a:t>
            </a:r>
            <a:br>
              <a:rPr lang="en-GB" noProof="0" dirty="0"/>
            </a:br>
            <a:r>
              <a:rPr lang="en-GB" noProof="0" dirty="0"/>
              <a:t>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5" name="Content Placeholder 4">
            <a:extLst>
              <a:ext uri="{FF2B5EF4-FFF2-40B4-BE49-F238E27FC236}">
                <a16:creationId xmlns:a16="http://schemas.microsoft.com/office/drawing/2014/main" id="{63173555-621B-4368-85A5-D9E165C76349}"/>
              </a:ext>
            </a:extLst>
          </p:cNvPr>
          <p:cNvSpPr>
            <a:spLocks noGrp="1"/>
          </p:cNvSpPr>
          <p:nvPr>
            <p:ph sz="quarter" idx="13" hasCustomPrompt="1"/>
          </p:nvPr>
        </p:nvSpPr>
        <p:spPr>
          <a:xfrm>
            <a:off x="3362400" y="3708000"/>
            <a:ext cx="4053600" cy="2610000"/>
          </a:xfrm>
          <a:noFill/>
          <a:ln w="6350">
            <a:solidFill>
              <a:srgbClr val="E6E8ED"/>
            </a:solidFill>
          </a:ln>
        </p:spPr>
        <p:txBody>
          <a:bodyPr vert="horz" lIns="72000" tIns="72000" rIns="72000" bIns="72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vl6pPr>
              <a:defRPr lang="en-US" noProof="0" dirty="0"/>
            </a:lvl6pPr>
            <a:lvl7pPr>
              <a:defRPr lang="en-US" noProof="0" dirty="0"/>
            </a:lvl7pPr>
            <a:lvl8pPr>
              <a:defRPr lang="en-US" noProof="0" dirty="0"/>
            </a:lvl8pPr>
            <a:lvl9pPr>
              <a:defRPr lang="en-US" noProof="0" dirty="0"/>
            </a:lvl9pPr>
          </a:lstStyle>
          <a:p>
            <a:pPr lvl="0"/>
            <a:r>
              <a:rPr lang="en-GB" noProof="0" dirty="0"/>
              <a:t>Click to add text                 </a:t>
            </a:r>
            <a:br>
              <a:rPr lang="en-GB" noProof="0" dirty="0"/>
            </a:br>
            <a:r>
              <a:rPr lang="en-GB" noProof="0" dirty="0"/>
              <a:t>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11" name="Content Placeholder 10">
            <a:extLst>
              <a:ext uri="{FF2B5EF4-FFF2-40B4-BE49-F238E27FC236}">
                <a16:creationId xmlns:a16="http://schemas.microsoft.com/office/drawing/2014/main" id="{0F68EC61-8561-4994-8A68-09675655FE31}"/>
              </a:ext>
            </a:extLst>
          </p:cNvPr>
          <p:cNvSpPr>
            <a:spLocks noGrp="1"/>
          </p:cNvSpPr>
          <p:nvPr>
            <p:ph sz="quarter" idx="14" hasCustomPrompt="1"/>
          </p:nvPr>
        </p:nvSpPr>
        <p:spPr>
          <a:xfrm>
            <a:off x="7598100" y="899999"/>
            <a:ext cx="4053600" cy="2610000"/>
          </a:xfrm>
          <a:noFill/>
          <a:ln w="6350">
            <a:solidFill>
              <a:srgbClr val="E6E8ED"/>
            </a:solidFill>
          </a:ln>
        </p:spPr>
        <p:txBody>
          <a:bodyPr vert="horz" lIns="72000" tIns="72000" rIns="72000" bIns="72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vl6pPr>
              <a:defRPr lang="en-US" noProof="0" dirty="0"/>
            </a:lvl6pPr>
            <a:lvl7pPr>
              <a:defRPr lang="en-US" noProof="0" dirty="0"/>
            </a:lvl7pPr>
            <a:lvl8pPr>
              <a:defRPr lang="en-US" noProof="0" dirty="0"/>
            </a:lvl8pPr>
            <a:lvl9pPr>
              <a:defRPr lang="en-US" noProof="0" dirty="0"/>
            </a:lvl9pPr>
          </a:lstStyle>
          <a:p>
            <a:pPr lvl="0"/>
            <a:r>
              <a:rPr lang="en-GB" noProof="0" dirty="0"/>
              <a:t>Click to add text                 </a:t>
            </a:r>
            <a:br>
              <a:rPr lang="en-GB" noProof="0" dirty="0"/>
            </a:br>
            <a:r>
              <a:rPr lang="en-GB" noProof="0" dirty="0"/>
              <a:t>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13" name="Content Placeholder 12">
            <a:extLst>
              <a:ext uri="{FF2B5EF4-FFF2-40B4-BE49-F238E27FC236}">
                <a16:creationId xmlns:a16="http://schemas.microsoft.com/office/drawing/2014/main" id="{180BF4E0-B153-411A-B8D8-A592C7C565FF}"/>
              </a:ext>
            </a:extLst>
          </p:cNvPr>
          <p:cNvSpPr>
            <a:spLocks noGrp="1"/>
          </p:cNvSpPr>
          <p:nvPr>
            <p:ph sz="quarter" idx="15" hasCustomPrompt="1"/>
          </p:nvPr>
        </p:nvSpPr>
        <p:spPr>
          <a:xfrm>
            <a:off x="7598100" y="3708000"/>
            <a:ext cx="4053600" cy="2610000"/>
          </a:xfrm>
          <a:noFill/>
          <a:ln w="6350">
            <a:solidFill>
              <a:srgbClr val="E6E8ED"/>
            </a:solidFill>
          </a:ln>
        </p:spPr>
        <p:txBody>
          <a:bodyPr vert="horz" lIns="72000" tIns="72000" rIns="72000" bIns="72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vl6pPr>
              <a:defRPr lang="en-US" noProof="0" dirty="0"/>
            </a:lvl6pPr>
            <a:lvl7pPr>
              <a:defRPr lang="en-US" noProof="0" dirty="0"/>
            </a:lvl7pPr>
            <a:lvl8pPr>
              <a:defRPr lang="en-US" noProof="0" dirty="0"/>
            </a:lvl8pPr>
            <a:lvl9pPr>
              <a:defRPr lang="en-US" noProof="0" dirty="0"/>
            </a:lvl9pPr>
          </a:lstStyle>
          <a:p>
            <a:pPr lvl="0"/>
            <a:r>
              <a:rPr lang="en-GB" noProof="0" dirty="0"/>
              <a:t>Click to add text                 </a:t>
            </a:r>
            <a:br>
              <a:rPr lang="en-GB" noProof="0" dirty="0"/>
            </a:br>
            <a:r>
              <a:rPr lang="en-GB" noProof="0" dirty="0"/>
              <a:t>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21" name="Subtitle Eyebrow">
            <a:extLst>
              <a:ext uri="{FF2B5EF4-FFF2-40B4-BE49-F238E27FC236}">
                <a16:creationId xmlns:a16="http://schemas.microsoft.com/office/drawing/2014/main" id="{2200C17D-0C81-49CE-8673-64BC37D47368}"/>
              </a:ext>
            </a:extLst>
          </p:cNvPr>
          <p:cNvSpPr>
            <a:spLocks noGrp="1"/>
          </p:cNvSpPr>
          <p:nvPr>
            <p:ph type="subTitle" idx="33" hasCustomPrompt="1"/>
          </p:nvPr>
        </p:nvSpPr>
        <p:spPr>
          <a:xfrm>
            <a:off x="539999" y="481818"/>
            <a:ext cx="2210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accent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17" name="Text Placeholder notes">
            <a:extLst>
              <a:ext uri="{FF2B5EF4-FFF2-40B4-BE49-F238E27FC236}">
                <a16:creationId xmlns:a16="http://schemas.microsoft.com/office/drawing/2014/main" id="{96722C69-3A89-4AF0-9262-9A43B1562829}"/>
              </a:ext>
            </a:extLst>
          </p:cNvPr>
          <p:cNvSpPr>
            <a:spLocks noGrp="1"/>
          </p:cNvSpPr>
          <p:nvPr>
            <p:ph type="body" sz="quarter" idx="17" hasCustomPrompt="1"/>
          </p:nvPr>
        </p:nvSpPr>
        <p:spPr>
          <a:xfrm>
            <a:off x="536444" y="6137275"/>
            <a:ext cx="2210400" cy="180725"/>
          </a:xfrm>
        </p:spPr>
        <p:txBody>
          <a:bodyPr anchor="b" anchorCtr="0"/>
          <a:lstStyle>
            <a:lvl1pPr marL="0" indent="0">
              <a:spcAft>
                <a:spcPts val="300"/>
              </a:spcAft>
              <a:buFont typeface="Arial" panose="020B0604020202020204" pitchFamily="34" charset="0"/>
              <a:buNone/>
              <a:defRPr sz="800" i="1"/>
            </a:lvl1pPr>
            <a:lvl2pPr marL="0" indent="0">
              <a:spcAft>
                <a:spcPts val="0"/>
              </a:spcAft>
              <a:buFont typeface="Arial" panose="020B0604020202020204" pitchFamily="34" charset="0"/>
              <a:buNone/>
              <a:defRPr/>
            </a:lvl2pPr>
            <a:lvl3pPr marL="0" indent="0">
              <a:spcAft>
                <a:spcPts val="0"/>
              </a:spcAft>
              <a:buFont typeface="Arial" panose="020B0604020202020204" pitchFamily="34" charset="0"/>
              <a:buNone/>
              <a:defRPr/>
            </a:lvl3pPr>
            <a:lvl4pPr marL="0" indent="0">
              <a:spcAft>
                <a:spcPts val="0"/>
              </a:spcAft>
              <a:buFont typeface="Arial" panose="020B0604020202020204" pitchFamily="34" charset="0"/>
              <a:buNone/>
              <a:defRPr/>
            </a:lvl4pPr>
            <a:lvl5pPr marL="0" indent="0">
              <a:buFont typeface="Arial" panose="020B0604020202020204" pitchFamily="34" charset="0"/>
              <a:buNone/>
              <a:defRPr/>
            </a:lvl5pPr>
          </a:lstStyle>
          <a:p>
            <a:pPr lvl="0"/>
            <a:r>
              <a:rPr lang="en-GB" dirty="0"/>
              <a:t>Click to add notes</a:t>
            </a:r>
          </a:p>
        </p:txBody>
      </p:sp>
      <p:sp>
        <p:nvSpPr>
          <p:cNvPr id="12" name="Footer Placeholder 11">
            <a:extLst>
              <a:ext uri="{FF2B5EF4-FFF2-40B4-BE49-F238E27FC236}">
                <a16:creationId xmlns:a16="http://schemas.microsoft.com/office/drawing/2014/main" id="{335DA131-1B1A-4190-8E80-D3E5E3F6A578}"/>
              </a:ext>
            </a:extLst>
          </p:cNvPr>
          <p:cNvSpPr>
            <a:spLocks noGrp="1"/>
          </p:cNvSpPr>
          <p:nvPr>
            <p:ph type="ftr" sz="quarter" idx="25"/>
          </p:nvPr>
        </p:nvSpPr>
        <p:spPr>
          <a:xfrm>
            <a:off x="3693599" y="481818"/>
            <a:ext cx="3434275" cy="154800"/>
          </a:xfrm>
        </p:spPr>
        <p:txBody>
          <a:bodyPr/>
          <a:lstStyle/>
          <a:p>
            <a:endParaRPr lang="en-GB" dirty="0"/>
          </a:p>
        </p:txBody>
      </p:sp>
      <p:sp>
        <p:nvSpPr>
          <p:cNvPr id="18" name="Slide Number Placeholder 17">
            <a:extLst>
              <a:ext uri="{FF2B5EF4-FFF2-40B4-BE49-F238E27FC236}">
                <a16:creationId xmlns:a16="http://schemas.microsoft.com/office/drawing/2014/main" id="{F757291D-FDE8-4C50-A167-DF40C225CDDC}"/>
              </a:ext>
            </a:extLst>
          </p:cNvPr>
          <p:cNvSpPr>
            <a:spLocks noGrp="1"/>
          </p:cNvSpPr>
          <p:nvPr>
            <p:ph type="sldNum" sz="quarter" idx="26"/>
          </p:nvPr>
        </p:nvSpPr>
        <p:spPr/>
        <p:txBody>
          <a:bodyPr/>
          <a:lstStyle/>
          <a:p>
            <a:fld id="{23AA811B-2EBD-4900-905E-5BE206449611}" type="slidenum">
              <a:rPr lang="en-GB" smtClean="0"/>
              <a:pPr/>
              <a:t>‹N›</a:t>
            </a:fld>
            <a:endParaRPr lang="en-GB" dirty="0"/>
          </a:p>
        </p:txBody>
      </p:sp>
      <p:sp>
        <p:nvSpPr>
          <p:cNvPr id="16" name="Logo">
            <a:extLst>
              <a:ext uri="{FF2B5EF4-FFF2-40B4-BE49-F238E27FC236}">
                <a16:creationId xmlns:a16="http://schemas.microsoft.com/office/drawing/2014/main" id="{1D991517-4F1F-4B90-A823-51D612988493}"/>
              </a:ext>
            </a:extLst>
          </p:cNvPr>
          <p:cNvSpPr>
            <a:spLocks noChangeArrowheads="1"/>
          </p:cNvSpPr>
          <p:nvPr userDrawn="1"/>
        </p:nvSpPr>
        <p:spPr bwMode="auto">
          <a:xfrm>
            <a:off x="11157045" y="491598"/>
            <a:ext cx="493617" cy="102665"/>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Tree>
    <p:extLst>
      <p:ext uri="{BB962C8B-B14F-4D97-AF65-F5344CB8AC3E}">
        <p14:creationId xmlns:p14="http://schemas.microsoft.com/office/powerpoint/2010/main" val="2767873092"/>
      </p:ext>
    </p:extLst>
  </p:cSld>
  <p:clrMapOvr>
    <a:masterClrMapping/>
  </p:clrMapOvr>
  <p:extLst>
    <p:ext uri="{DCECCB84-F9BA-43D5-87BE-67443E8EF086}">
      <p15:sldGuideLst xmlns:p15="http://schemas.microsoft.com/office/powerpoint/2012/main">
        <p15:guide id="1" orient="horz" pos="1991">
          <p15:clr>
            <a:srgbClr val="FBAE40"/>
          </p15:clr>
        </p15:guide>
        <p15:guide id="2" orient="horz" pos="2215">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REPORTING 5">
    <p:spTree>
      <p:nvGrpSpPr>
        <p:cNvPr id="1" name=""/>
        <p:cNvGrpSpPr/>
        <p:nvPr/>
      </p:nvGrpSpPr>
      <p:grpSpPr>
        <a:xfrm>
          <a:off x="0" y="0"/>
          <a:ext cx="0" cy="0"/>
          <a:chOff x="0" y="0"/>
          <a:chExt cx="0" cy="0"/>
        </a:xfrm>
      </p:grpSpPr>
      <p:sp>
        <p:nvSpPr>
          <p:cNvPr id="22" name="Background">
            <a:extLst>
              <a:ext uri="{FF2B5EF4-FFF2-40B4-BE49-F238E27FC236}">
                <a16:creationId xmlns:a16="http://schemas.microsoft.com/office/drawing/2014/main" id="{B0744E9F-B1FC-4975-861C-F38ECB7999EC}"/>
              </a:ext>
            </a:extLst>
          </p:cNvPr>
          <p:cNvSpPr/>
          <p:nvPr userDrawn="1"/>
        </p:nvSpPr>
        <p:spPr>
          <a:xfrm>
            <a:off x="0" y="0"/>
            <a:ext cx="12193200" cy="686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err="1"/>
          </a:p>
        </p:txBody>
      </p:sp>
      <p:sp>
        <p:nvSpPr>
          <p:cNvPr id="23" name="Freeform: Shape 22">
            <a:extLst>
              <a:ext uri="{FF2B5EF4-FFF2-40B4-BE49-F238E27FC236}">
                <a16:creationId xmlns:a16="http://schemas.microsoft.com/office/drawing/2014/main" id="{0984714D-FB53-4871-9C91-3AF87337A74D}"/>
              </a:ext>
            </a:extLst>
          </p:cNvPr>
          <p:cNvSpPr/>
          <p:nvPr userDrawn="1"/>
        </p:nvSpPr>
        <p:spPr bwMode="white">
          <a:xfrm>
            <a:off x="3015750" y="0"/>
            <a:ext cx="9176249" cy="6858000"/>
          </a:xfrm>
          <a:custGeom>
            <a:avLst/>
            <a:gdLst>
              <a:gd name="connsiteX0" fmla="*/ 2 w 9007473"/>
              <a:gd name="connsiteY0" fmla="*/ 1865314 h 6858000"/>
              <a:gd name="connsiteX1" fmla="*/ 2 w 9007473"/>
              <a:gd name="connsiteY1" fmla="*/ 2093913 h 6858000"/>
              <a:gd name="connsiteX2" fmla="*/ 179926 w 9007473"/>
              <a:gd name="connsiteY2" fmla="*/ 1979614 h 6858000"/>
              <a:gd name="connsiteX3" fmla="*/ 0 w 9007473"/>
              <a:gd name="connsiteY3" fmla="*/ 0 h 6858000"/>
              <a:gd name="connsiteX4" fmla="*/ 9007473 w 9007473"/>
              <a:gd name="connsiteY4" fmla="*/ 0 h 6858000"/>
              <a:gd name="connsiteX5" fmla="*/ 9007473 w 9007473"/>
              <a:gd name="connsiteY5" fmla="*/ 6858000 h 6858000"/>
              <a:gd name="connsiteX6" fmla="*/ 0 w 90074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07473" h="6858000">
                <a:moveTo>
                  <a:pt x="2" y="1865314"/>
                </a:moveTo>
                <a:lnTo>
                  <a:pt x="2" y="2093913"/>
                </a:lnTo>
                <a:lnTo>
                  <a:pt x="179926" y="1979614"/>
                </a:lnTo>
                <a:close/>
                <a:moveTo>
                  <a:pt x="0" y="0"/>
                </a:moveTo>
                <a:lnTo>
                  <a:pt x="9007473" y="0"/>
                </a:lnTo>
                <a:lnTo>
                  <a:pt x="900747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p>
        </p:txBody>
      </p:sp>
      <p:sp>
        <p:nvSpPr>
          <p:cNvPr id="2" name="Date Placeholder 1" hidden="1">
            <a:extLst>
              <a:ext uri="{FF2B5EF4-FFF2-40B4-BE49-F238E27FC236}">
                <a16:creationId xmlns:a16="http://schemas.microsoft.com/office/drawing/2014/main" id="{305BCBE0-A72F-44F9-B907-61C45B8CE45F}"/>
              </a:ext>
            </a:extLst>
          </p:cNvPr>
          <p:cNvSpPr>
            <a:spLocks noGrp="1"/>
          </p:cNvSpPr>
          <p:nvPr>
            <p:ph type="dt" sz="half" idx="24"/>
          </p:nvPr>
        </p:nvSpPr>
        <p:spPr/>
        <p:txBody>
          <a:bodyPr/>
          <a:lstStyle/>
          <a:p>
            <a:fld id="{E3214E33-3661-41A0-949D-D7DE6728C1AB}" type="datetime4">
              <a:rPr lang="en-GB" smtClean="0"/>
              <a:t>01 July 2025</a:t>
            </a:fld>
            <a:endParaRPr lang="en-GB" dirty="0"/>
          </a:p>
        </p:txBody>
      </p:sp>
      <p:sp>
        <p:nvSpPr>
          <p:cNvPr id="4" name="Title 3">
            <a:extLst>
              <a:ext uri="{FF2B5EF4-FFF2-40B4-BE49-F238E27FC236}">
                <a16:creationId xmlns:a16="http://schemas.microsoft.com/office/drawing/2014/main" id="{5DDF5836-A53C-4F9D-8208-19EFA158B21C}"/>
              </a:ext>
            </a:extLst>
          </p:cNvPr>
          <p:cNvSpPr>
            <a:spLocks noGrp="1"/>
          </p:cNvSpPr>
          <p:nvPr>
            <p:ph type="title" hasCustomPrompt="1"/>
          </p:nvPr>
        </p:nvSpPr>
        <p:spPr>
          <a:xfrm>
            <a:off x="540000" y="1350000"/>
            <a:ext cx="2210400" cy="1620000"/>
          </a:xfrm>
        </p:spPr>
        <p:txBody>
          <a:bodyPr/>
          <a:lstStyle>
            <a:lvl1pPr>
              <a:defRPr sz="1800"/>
            </a:lvl1pPr>
          </a:lstStyle>
          <a:p>
            <a:r>
              <a:rPr lang="en-GB" dirty="0"/>
              <a:t>Click to add title</a:t>
            </a:r>
          </a:p>
        </p:txBody>
      </p:sp>
      <p:sp>
        <p:nvSpPr>
          <p:cNvPr id="3" name="Content Placeholder 2"/>
          <p:cNvSpPr>
            <a:spLocks noGrp="1"/>
          </p:cNvSpPr>
          <p:nvPr>
            <p:ph idx="1" hasCustomPrompt="1"/>
          </p:nvPr>
        </p:nvSpPr>
        <p:spPr>
          <a:xfrm>
            <a:off x="540000" y="3060000"/>
            <a:ext cx="2210400" cy="3254400"/>
          </a:xfrm>
        </p:spPr>
        <p:txBody>
          <a:bodyPr/>
          <a:lstStyle>
            <a:lvl1pPr>
              <a:defRPr sz="1400"/>
            </a:lvl1pPr>
            <a:lvl2pPr>
              <a:defRPr sz="1400"/>
            </a:lvl2pPr>
            <a:lvl3pPr>
              <a:defRPr sz="1400"/>
            </a:lvl3pPr>
            <a:lvl4pPr>
              <a:defRPr sz="1400"/>
            </a:lvl4pPr>
            <a:lvl5pPr>
              <a:defRPr sz="1400"/>
            </a:lvl5pPr>
            <a:lvl6pPr>
              <a:defRPr sz="1000"/>
            </a:lvl6pPr>
            <a:lvl7pPr>
              <a:defRPr sz="1000"/>
            </a:lvl7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7" name="Content Placeholder 3">
            <a:extLst>
              <a:ext uri="{FF2B5EF4-FFF2-40B4-BE49-F238E27FC236}">
                <a16:creationId xmlns:a16="http://schemas.microsoft.com/office/drawing/2014/main" id="{17CE2ECF-AF40-4809-BD16-DFC59D53926E}"/>
              </a:ext>
            </a:extLst>
          </p:cNvPr>
          <p:cNvSpPr>
            <a:spLocks noGrp="1"/>
          </p:cNvSpPr>
          <p:nvPr>
            <p:ph sz="half" idx="2" hasCustomPrompt="1"/>
          </p:nvPr>
        </p:nvSpPr>
        <p:spPr>
          <a:xfrm>
            <a:off x="3362400" y="899999"/>
            <a:ext cx="2642400" cy="2610000"/>
          </a:xfrm>
          <a:noFill/>
          <a:ln w="6350">
            <a:solidFill>
              <a:srgbClr val="E6E8ED"/>
            </a:solidFill>
          </a:ln>
        </p:spPr>
        <p:txBody>
          <a:bodyPr vert="horz" lIns="72000" tIns="72000" rIns="72000" bIns="72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vl6pPr>
              <a:defRPr lang="en-US" noProof="0" dirty="0"/>
            </a:lvl6pPr>
            <a:lvl7pPr>
              <a:defRPr lang="en-US" noProof="0" dirty="0"/>
            </a:lvl7pPr>
            <a:lvl8pPr>
              <a:defRPr lang="en-US" noProof="0" dirty="0"/>
            </a:lvl8pPr>
            <a:lvl9pPr>
              <a:defRPr lang="en-US" noProof="0" dirty="0"/>
            </a:lvl9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5" name="Content Placeholder 4">
            <a:extLst>
              <a:ext uri="{FF2B5EF4-FFF2-40B4-BE49-F238E27FC236}">
                <a16:creationId xmlns:a16="http://schemas.microsoft.com/office/drawing/2014/main" id="{63173555-621B-4368-85A5-D9E165C76349}"/>
              </a:ext>
            </a:extLst>
          </p:cNvPr>
          <p:cNvSpPr>
            <a:spLocks noGrp="1"/>
          </p:cNvSpPr>
          <p:nvPr>
            <p:ph sz="quarter" idx="13" hasCustomPrompt="1"/>
          </p:nvPr>
        </p:nvSpPr>
        <p:spPr>
          <a:xfrm>
            <a:off x="3362400" y="3708000"/>
            <a:ext cx="2642400" cy="2610000"/>
          </a:xfrm>
          <a:noFill/>
          <a:ln w="6350">
            <a:solidFill>
              <a:srgbClr val="E6E8ED"/>
            </a:solidFill>
          </a:ln>
        </p:spPr>
        <p:txBody>
          <a:bodyPr vert="horz" lIns="72000" tIns="72000" rIns="72000" bIns="72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vl6pPr>
              <a:defRPr lang="en-US" noProof="0" dirty="0"/>
            </a:lvl6pPr>
            <a:lvl7pPr>
              <a:defRPr lang="en-US" noProof="0" dirty="0"/>
            </a:lvl7pPr>
            <a:lvl8pPr>
              <a:defRPr lang="en-US" noProof="0" dirty="0"/>
            </a:lvl8pPr>
            <a:lvl9pPr>
              <a:defRPr lang="en-US" noProof="0" dirty="0"/>
            </a:lvl9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11" name="Content Placeholder 10">
            <a:extLst>
              <a:ext uri="{FF2B5EF4-FFF2-40B4-BE49-F238E27FC236}">
                <a16:creationId xmlns:a16="http://schemas.microsoft.com/office/drawing/2014/main" id="{0F68EC61-8561-4994-8A68-09675655FE31}"/>
              </a:ext>
            </a:extLst>
          </p:cNvPr>
          <p:cNvSpPr>
            <a:spLocks noGrp="1"/>
          </p:cNvSpPr>
          <p:nvPr>
            <p:ph sz="quarter" idx="14" hasCustomPrompt="1"/>
          </p:nvPr>
        </p:nvSpPr>
        <p:spPr>
          <a:xfrm>
            <a:off x="6188400" y="899998"/>
            <a:ext cx="2642400" cy="5414401"/>
          </a:xfrm>
          <a:noFill/>
          <a:ln w="6350">
            <a:solidFill>
              <a:srgbClr val="E6E8ED"/>
            </a:solidFill>
          </a:ln>
        </p:spPr>
        <p:txBody>
          <a:bodyPr vert="horz" lIns="72000" tIns="72000" rIns="72000" bIns="72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vl6pPr>
              <a:defRPr lang="en-US" noProof="0" dirty="0"/>
            </a:lvl6pPr>
            <a:lvl7pPr>
              <a:defRPr lang="en-US" noProof="0" dirty="0"/>
            </a:lvl7pPr>
            <a:lvl8pPr>
              <a:defRPr lang="en-US" noProof="0" dirty="0"/>
            </a:lvl8pPr>
            <a:lvl9pPr>
              <a:defRPr lang="en-US" noProof="0" dirty="0"/>
            </a:lvl9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15" name="Content Placeholder 14">
            <a:extLst>
              <a:ext uri="{FF2B5EF4-FFF2-40B4-BE49-F238E27FC236}">
                <a16:creationId xmlns:a16="http://schemas.microsoft.com/office/drawing/2014/main" id="{F42111F8-D026-4080-A7D1-2BD64D26F371}"/>
              </a:ext>
            </a:extLst>
          </p:cNvPr>
          <p:cNvSpPr>
            <a:spLocks noGrp="1"/>
          </p:cNvSpPr>
          <p:nvPr>
            <p:ph sz="quarter" idx="16" hasCustomPrompt="1"/>
          </p:nvPr>
        </p:nvSpPr>
        <p:spPr>
          <a:xfrm>
            <a:off x="9007200" y="899999"/>
            <a:ext cx="2642400" cy="2610000"/>
          </a:xfrm>
          <a:noFill/>
          <a:ln w="6350">
            <a:solidFill>
              <a:srgbClr val="E6E8ED"/>
            </a:solidFill>
          </a:ln>
        </p:spPr>
        <p:txBody>
          <a:bodyPr vert="horz" lIns="72000" tIns="72000" rIns="72000" bIns="72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vl6pPr>
              <a:defRPr lang="en-US" noProof="0" dirty="0"/>
            </a:lvl6pPr>
            <a:lvl7pPr>
              <a:defRPr lang="en-US" noProof="0" dirty="0"/>
            </a:lvl7pPr>
            <a:lvl8pPr>
              <a:defRPr lang="en-US" noProof="0" dirty="0"/>
            </a:lvl8pPr>
            <a:lvl9pPr>
              <a:defRPr lang="en-US" noProof="0" dirty="0"/>
            </a:lvl9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21" name="Subtitle Eyebrow">
            <a:extLst>
              <a:ext uri="{FF2B5EF4-FFF2-40B4-BE49-F238E27FC236}">
                <a16:creationId xmlns:a16="http://schemas.microsoft.com/office/drawing/2014/main" id="{2200C17D-0C81-49CE-8673-64BC37D47368}"/>
              </a:ext>
            </a:extLst>
          </p:cNvPr>
          <p:cNvSpPr>
            <a:spLocks noGrp="1"/>
          </p:cNvSpPr>
          <p:nvPr>
            <p:ph type="subTitle" idx="33" hasCustomPrompt="1"/>
          </p:nvPr>
        </p:nvSpPr>
        <p:spPr>
          <a:xfrm>
            <a:off x="539999" y="481818"/>
            <a:ext cx="2210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accent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17" name="Text Placeholder notes">
            <a:extLst>
              <a:ext uri="{FF2B5EF4-FFF2-40B4-BE49-F238E27FC236}">
                <a16:creationId xmlns:a16="http://schemas.microsoft.com/office/drawing/2014/main" id="{96722C69-3A89-4AF0-9262-9A43B1562829}"/>
              </a:ext>
            </a:extLst>
          </p:cNvPr>
          <p:cNvSpPr>
            <a:spLocks noGrp="1"/>
          </p:cNvSpPr>
          <p:nvPr>
            <p:ph type="body" sz="quarter" idx="17" hasCustomPrompt="1"/>
          </p:nvPr>
        </p:nvSpPr>
        <p:spPr>
          <a:xfrm>
            <a:off x="536444" y="6137275"/>
            <a:ext cx="2210400" cy="180725"/>
          </a:xfrm>
        </p:spPr>
        <p:txBody>
          <a:bodyPr anchor="b" anchorCtr="0"/>
          <a:lstStyle>
            <a:lvl1pPr marL="0" indent="0">
              <a:spcAft>
                <a:spcPts val="300"/>
              </a:spcAft>
              <a:buFont typeface="Arial" panose="020B0604020202020204" pitchFamily="34" charset="0"/>
              <a:buNone/>
              <a:defRPr sz="800" i="1"/>
            </a:lvl1pPr>
            <a:lvl2pPr marL="0" indent="0">
              <a:spcAft>
                <a:spcPts val="0"/>
              </a:spcAft>
              <a:buFont typeface="Arial" panose="020B0604020202020204" pitchFamily="34" charset="0"/>
              <a:buNone/>
              <a:defRPr/>
            </a:lvl2pPr>
            <a:lvl3pPr marL="0" indent="0">
              <a:spcAft>
                <a:spcPts val="0"/>
              </a:spcAft>
              <a:buFont typeface="Arial" panose="020B0604020202020204" pitchFamily="34" charset="0"/>
              <a:buNone/>
              <a:defRPr/>
            </a:lvl3pPr>
            <a:lvl4pPr marL="0" indent="0">
              <a:spcAft>
                <a:spcPts val="0"/>
              </a:spcAft>
              <a:buFont typeface="Arial" panose="020B0604020202020204" pitchFamily="34" charset="0"/>
              <a:buNone/>
              <a:defRPr/>
            </a:lvl4pPr>
            <a:lvl5pPr marL="0" indent="0">
              <a:buFont typeface="Arial" panose="020B0604020202020204" pitchFamily="34" charset="0"/>
              <a:buNone/>
              <a:defRPr/>
            </a:lvl5pPr>
          </a:lstStyle>
          <a:p>
            <a:pPr lvl="0"/>
            <a:r>
              <a:rPr lang="en-GB" dirty="0"/>
              <a:t>Click to add notes</a:t>
            </a:r>
          </a:p>
        </p:txBody>
      </p:sp>
      <p:sp>
        <p:nvSpPr>
          <p:cNvPr id="12" name="Footer Placeholder 11">
            <a:extLst>
              <a:ext uri="{FF2B5EF4-FFF2-40B4-BE49-F238E27FC236}">
                <a16:creationId xmlns:a16="http://schemas.microsoft.com/office/drawing/2014/main" id="{335DA131-1B1A-4190-8E80-D3E5E3F6A578}"/>
              </a:ext>
            </a:extLst>
          </p:cNvPr>
          <p:cNvSpPr>
            <a:spLocks noGrp="1"/>
          </p:cNvSpPr>
          <p:nvPr>
            <p:ph type="ftr" sz="quarter" idx="25"/>
          </p:nvPr>
        </p:nvSpPr>
        <p:spPr>
          <a:xfrm>
            <a:off x="3693599" y="481818"/>
            <a:ext cx="3434275" cy="154800"/>
          </a:xfrm>
        </p:spPr>
        <p:txBody>
          <a:bodyPr/>
          <a:lstStyle/>
          <a:p>
            <a:endParaRPr lang="en-GB" dirty="0"/>
          </a:p>
        </p:txBody>
      </p:sp>
      <p:sp>
        <p:nvSpPr>
          <p:cNvPr id="18" name="Slide Number Placeholder 17">
            <a:extLst>
              <a:ext uri="{FF2B5EF4-FFF2-40B4-BE49-F238E27FC236}">
                <a16:creationId xmlns:a16="http://schemas.microsoft.com/office/drawing/2014/main" id="{F757291D-FDE8-4C50-A167-DF40C225CDDC}"/>
              </a:ext>
            </a:extLst>
          </p:cNvPr>
          <p:cNvSpPr>
            <a:spLocks noGrp="1"/>
          </p:cNvSpPr>
          <p:nvPr>
            <p:ph type="sldNum" sz="quarter" idx="26"/>
          </p:nvPr>
        </p:nvSpPr>
        <p:spPr/>
        <p:txBody>
          <a:bodyPr/>
          <a:lstStyle/>
          <a:p>
            <a:fld id="{23AA811B-2EBD-4900-905E-5BE206449611}" type="slidenum">
              <a:rPr lang="en-GB" smtClean="0"/>
              <a:pPr/>
              <a:t>‹N›</a:t>
            </a:fld>
            <a:endParaRPr lang="en-GB" dirty="0"/>
          </a:p>
        </p:txBody>
      </p:sp>
      <p:sp>
        <p:nvSpPr>
          <p:cNvPr id="16" name="Logo">
            <a:extLst>
              <a:ext uri="{FF2B5EF4-FFF2-40B4-BE49-F238E27FC236}">
                <a16:creationId xmlns:a16="http://schemas.microsoft.com/office/drawing/2014/main" id="{1D991517-4F1F-4B90-A823-51D612988493}"/>
              </a:ext>
            </a:extLst>
          </p:cNvPr>
          <p:cNvSpPr>
            <a:spLocks noChangeArrowheads="1"/>
          </p:cNvSpPr>
          <p:nvPr userDrawn="1"/>
        </p:nvSpPr>
        <p:spPr bwMode="auto">
          <a:xfrm>
            <a:off x="11157045" y="491598"/>
            <a:ext cx="493617" cy="102665"/>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
        <p:nvSpPr>
          <p:cNvPr id="14" name="Content Placeholder 13">
            <a:extLst>
              <a:ext uri="{FF2B5EF4-FFF2-40B4-BE49-F238E27FC236}">
                <a16:creationId xmlns:a16="http://schemas.microsoft.com/office/drawing/2014/main" id="{0FAE8613-4119-4561-88AB-2E9B4624A797}"/>
              </a:ext>
            </a:extLst>
          </p:cNvPr>
          <p:cNvSpPr>
            <a:spLocks noGrp="1"/>
          </p:cNvSpPr>
          <p:nvPr>
            <p:ph sz="quarter" idx="34"/>
          </p:nvPr>
        </p:nvSpPr>
        <p:spPr>
          <a:xfrm>
            <a:off x="9007200" y="3708000"/>
            <a:ext cx="2642400" cy="2610000"/>
          </a:xfrm>
          <a:noFill/>
          <a:ln w="6350">
            <a:solidFill>
              <a:srgbClr val="E6E8ED"/>
            </a:solidFill>
          </a:ln>
        </p:spPr>
        <p:txBody>
          <a:bodyPr vert="horz" lIns="72000" tIns="72000" rIns="72000" bIns="7200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589223969"/>
      </p:ext>
    </p:extLst>
  </p:cSld>
  <p:clrMapOvr>
    <a:masterClrMapping/>
  </p:clrMapOvr>
  <p:extLst>
    <p:ext uri="{DCECCB84-F9BA-43D5-87BE-67443E8EF086}">
      <p15:sldGuideLst xmlns:p15="http://schemas.microsoft.com/office/powerpoint/2012/main">
        <p15:guide id="1" orient="horz" pos="1991">
          <p15:clr>
            <a:srgbClr val="FBAE40"/>
          </p15:clr>
        </p15:guide>
        <p15:guide id="2" orient="horz" pos="2215">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REPORTING 6">
    <p:spTree>
      <p:nvGrpSpPr>
        <p:cNvPr id="1" name=""/>
        <p:cNvGrpSpPr/>
        <p:nvPr/>
      </p:nvGrpSpPr>
      <p:grpSpPr>
        <a:xfrm>
          <a:off x="0" y="0"/>
          <a:ext cx="0" cy="0"/>
          <a:chOff x="0" y="0"/>
          <a:chExt cx="0" cy="0"/>
        </a:xfrm>
      </p:grpSpPr>
      <p:sp>
        <p:nvSpPr>
          <p:cNvPr id="22" name="Background">
            <a:extLst>
              <a:ext uri="{FF2B5EF4-FFF2-40B4-BE49-F238E27FC236}">
                <a16:creationId xmlns:a16="http://schemas.microsoft.com/office/drawing/2014/main" id="{B0744E9F-B1FC-4975-861C-F38ECB7999EC}"/>
              </a:ext>
            </a:extLst>
          </p:cNvPr>
          <p:cNvSpPr/>
          <p:nvPr userDrawn="1"/>
        </p:nvSpPr>
        <p:spPr>
          <a:xfrm>
            <a:off x="0" y="0"/>
            <a:ext cx="12193200" cy="686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err="1"/>
          </a:p>
        </p:txBody>
      </p:sp>
      <p:sp>
        <p:nvSpPr>
          <p:cNvPr id="23" name="Freeform: Shape 22">
            <a:extLst>
              <a:ext uri="{FF2B5EF4-FFF2-40B4-BE49-F238E27FC236}">
                <a16:creationId xmlns:a16="http://schemas.microsoft.com/office/drawing/2014/main" id="{0984714D-FB53-4871-9C91-3AF87337A74D}"/>
              </a:ext>
            </a:extLst>
          </p:cNvPr>
          <p:cNvSpPr/>
          <p:nvPr userDrawn="1"/>
        </p:nvSpPr>
        <p:spPr bwMode="white">
          <a:xfrm>
            <a:off x="3015750" y="0"/>
            <a:ext cx="9176249" cy="6858000"/>
          </a:xfrm>
          <a:custGeom>
            <a:avLst/>
            <a:gdLst>
              <a:gd name="connsiteX0" fmla="*/ 2 w 9007473"/>
              <a:gd name="connsiteY0" fmla="*/ 1865314 h 6858000"/>
              <a:gd name="connsiteX1" fmla="*/ 2 w 9007473"/>
              <a:gd name="connsiteY1" fmla="*/ 2093913 h 6858000"/>
              <a:gd name="connsiteX2" fmla="*/ 179926 w 9007473"/>
              <a:gd name="connsiteY2" fmla="*/ 1979614 h 6858000"/>
              <a:gd name="connsiteX3" fmla="*/ 0 w 9007473"/>
              <a:gd name="connsiteY3" fmla="*/ 0 h 6858000"/>
              <a:gd name="connsiteX4" fmla="*/ 9007473 w 9007473"/>
              <a:gd name="connsiteY4" fmla="*/ 0 h 6858000"/>
              <a:gd name="connsiteX5" fmla="*/ 9007473 w 9007473"/>
              <a:gd name="connsiteY5" fmla="*/ 6858000 h 6858000"/>
              <a:gd name="connsiteX6" fmla="*/ 0 w 90074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07473" h="6858000">
                <a:moveTo>
                  <a:pt x="2" y="1865314"/>
                </a:moveTo>
                <a:lnTo>
                  <a:pt x="2" y="2093913"/>
                </a:lnTo>
                <a:lnTo>
                  <a:pt x="179926" y="1979614"/>
                </a:lnTo>
                <a:close/>
                <a:moveTo>
                  <a:pt x="0" y="0"/>
                </a:moveTo>
                <a:lnTo>
                  <a:pt x="9007473" y="0"/>
                </a:lnTo>
                <a:lnTo>
                  <a:pt x="900747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p>
        </p:txBody>
      </p:sp>
      <p:sp>
        <p:nvSpPr>
          <p:cNvPr id="2" name="Date Placeholder 1" hidden="1">
            <a:extLst>
              <a:ext uri="{FF2B5EF4-FFF2-40B4-BE49-F238E27FC236}">
                <a16:creationId xmlns:a16="http://schemas.microsoft.com/office/drawing/2014/main" id="{305BCBE0-A72F-44F9-B907-61C45B8CE45F}"/>
              </a:ext>
            </a:extLst>
          </p:cNvPr>
          <p:cNvSpPr>
            <a:spLocks noGrp="1"/>
          </p:cNvSpPr>
          <p:nvPr>
            <p:ph type="dt" sz="half" idx="24"/>
          </p:nvPr>
        </p:nvSpPr>
        <p:spPr/>
        <p:txBody>
          <a:bodyPr/>
          <a:lstStyle/>
          <a:p>
            <a:fld id="{A5B8F24A-38B3-40EE-A0D5-5276794D8F8C}" type="datetime4">
              <a:rPr lang="en-GB" smtClean="0"/>
              <a:t>01 July 2025</a:t>
            </a:fld>
            <a:endParaRPr lang="en-GB" dirty="0"/>
          </a:p>
        </p:txBody>
      </p:sp>
      <p:sp>
        <p:nvSpPr>
          <p:cNvPr id="4" name="Title 3">
            <a:extLst>
              <a:ext uri="{FF2B5EF4-FFF2-40B4-BE49-F238E27FC236}">
                <a16:creationId xmlns:a16="http://schemas.microsoft.com/office/drawing/2014/main" id="{5DDF5836-A53C-4F9D-8208-19EFA158B21C}"/>
              </a:ext>
            </a:extLst>
          </p:cNvPr>
          <p:cNvSpPr>
            <a:spLocks noGrp="1"/>
          </p:cNvSpPr>
          <p:nvPr>
            <p:ph type="title" hasCustomPrompt="1"/>
          </p:nvPr>
        </p:nvSpPr>
        <p:spPr>
          <a:xfrm>
            <a:off x="540000" y="1350000"/>
            <a:ext cx="2210400" cy="1620000"/>
          </a:xfrm>
        </p:spPr>
        <p:txBody>
          <a:bodyPr/>
          <a:lstStyle>
            <a:lvl1pPr>
              <a:defRPr sz="1800"/>
            </a:lvl1pPr>
          </a:lstStyle>
          <a:p>
            <a:r>
              <a:rPr lang="en-GB" dirty="0"/>
              <a:t>Click to add title</a:t>
            </a:r>
          </a:p>
        </p:txBody>
      </p:sp>
      <p:sp>
        <p:nvSpPr>
          <p:cNvPr id="3" name="Content Placeholder 2"/>
          <p:cNvSpPr>
            <a:spLocks noGrp="1"/>
          </p:cNvSpPr>
          <p:nvPr>
            <p:ph idx="1" hasCustomPrompt="1"/>
          </p:nvPr>
        </p:nvSpPr>
        <p:spPr>
          <a:xfrm>
            <a:off x="540000" y="3060000"/>
            <a:ext cx="2210400" cy="3254400"/>
          </a:xfrm>
        </p:spPr>
        <p:txBody>
          <a:bodyPr/>
          <a:lstStyle>
            <a:lvl1pPr>
              <a:defRPr sz="1400"/>
            </a:lvl1pPr>
            <a:lvl2pPr>
              <a:defRPr sz="1400"/>
            </a:lvl2pPr>
            <a:lvl3pPr>
              <a:defRPr sz="1400"/>
            </a:lvl3pPr>
            <a:lvl4pPr>
              <a:defRPr sz="1400"/>
            </a:lvl4pPr>
            <a:lvl5pPr>
              <a:defRPr sz="1400"/>
            </a:lvl5pPr>
            <a:lvl6pPr>
              <a:defRPr sz="1000"/>
            </a:lvl6pPr>
            <a:lvl7pPr>
              <a:defRPr sz="1000"/>
            </a:lvl7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7" name="Content Placeholder 3">
            <a:extLst>
              <a:ext uri="{FF2B5EF4-FFF2-40B4-BE49-F238E27FC236}">
                <a16:creationId xmlns:a16="http://schemas.microsoft.com/office/drawing/2014/main" id="{17CE2ECF-AF40-4809-BD16-DFC59D53926E}"/>
              </a:ext>
            </a:extLst>
          </p:cNvPr>
          <p:cNvSpPr>
            <a:spLocks noGrp="1"/>
          </p:cNvSpPr>
          <p:nvPr>
            <p:ph sz="half" idx="2" hasCustomPrompt="1"/>
          </p:nvPr>
        </p:nvSpPr>
        <p:spPr>
          <a:xfrm>
            <a:off x="3362400" y="899999"/>
            <a:ext cx="2642400" cy="2610000"/>
          </a:xfrm>
          <a:noFill/>
          <a:ln w="6350">
            <a:solidFill>
              <a:srgbClr val="E6E8ED"/>
            </a:solidFill>
          </a:ln>
        </p:spPr>
        <p:txBody>
          <a:bodyPr vert="horz" lIns="72000" tIns="72000" rIns="72000" bIns="72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vl6pPr>
              <a:defRPr lang="en-US" noProof="0" dirty="0"/>
            </a:lvl6pPr>
            <a:lvl7pPr>
              <a:defRPr lang="en-US" noProof="0" dirty="0"/>
            </a:lvl7pPr>
            <a:lvl8pPr>
              <a:defRPr lang="en-US" noProof="0" dirty="0"/>
            </a:lvl8pPr>
            <a:lvl9pPr>
              <a:defRPr lang="en-US" noProof="0" dirty="0"/>
            </a:lvl9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5" name="Content Placeholder 4">
            <a:extLst>
              <a:ext uri="{FF2B5EF4-FFF2-40B4-BE49-F238E27FC236}">
                <a16:creationId xmlns:a16="http://schemas.microsoft.com/office/drawing/2014/main" id="{63173555-621B-4368-85A5-D9E165C76349}"/>
              </a:ext>
            </a:extLst>
          </p:cNvPr>
          <p:cNvSpPr>
            <a:spLocks noGrp="1"/>
          </p:cNvSpPr>
          <p:nvPr>
            <p:ph sz="quarter" idx="13" hasCustomPrompt="1"/>
          </p:nvPr>
        </p:nvSpPr>
        <p:spPr>
          <a:xfrm>
            <a:off x="3362400" y="3708000"/>
            <a:ext cx="2642400" cy="2610000"/>
          </a:xfrm>
          <a:noFill/>
          <a:ln w="6350">
            <a:solidFill>
              <a:srgbClr val="E6E8ED"/>
            </a:solidFill>
          </a:ln>
        </p:spPr>
        <p:txBody>
          <a:bodyPr vert="horz" lIns="72000" tIns="72000" rIns="72000" bIns="72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vl6pPr>
              <a:defRPr lang="en-US" noProof="0" dirty="0"/>
            </a:lvl6pPr>
            <a:lvl7pPr>
              <a:defRPr lang="en-US" noProof="0" dirty="0"/>
            </a:lvl7pPr>
            <a:lvl8pPr>
              <a:defRPr lang="en-US" noProof="0" dirty="0"/>
            </a:lvl8pPr>
            <a:lvl9pPr>
              <a:defRPr lang="en-US" noProof="0" dirty="0"/>
            </a:lvl9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11" name="Content Placeholder 10">
            <a:extLst>
              <a:ext uri="{FF2B5EF4-FFF2-40B4-BE49-F238E27FC236}">
                <a16:creationId xmlns:a16="http://schemas.microsoft.com/office/drawing/2014/main" id="{0F68EC61-8561-4994-8A68-09675655FE31}"/>
              </a:ext>
            </a:extLst>
          </p:cNvPr>
          <p:cNvSpPr>
            <a:spLocks noGrp="1"/>
          </p:cNvSpPr>
          <p:nvPr>
            <p:ph sz="quarter" idx="14" hasCustomPrompt="1"/>
          </p:nvPr>
        </p:nvSpPr>
        <p:spPr>
          <a:xfrm>
            <a:off x="6188400" y="899999"/>
            <a:ext cx="2642400" cy="2610000"/>
          </a:xfrm>
          <a:noFill/>
          <a:ln w="6350">
            <a:solidFill>
              <a:srgbClr val="E6E8ED"/>
            </a:solidFill>
          </a:ln>
        </p:spPr>
        <p:txBody>
          <a:bodyPr vert="horz" lIns="72000" tIns="72000" rIns="72000" bIns="72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vl6pPr>
              <a:defRPr lang="en-US" noProof="0" dirty="0"/>
            </a:lvl6pPr>
            <a:lvl7pPr>
              <a:defRPr lang="en-US" noProof="0" dirty="0"/>
            </a:lvl7pPr>
            <a:lvl8pPr>
              <a:defRPr lang="en-US" noProof="0" dirty="0"/>
            </a:lvl8pPr>
            <a:lvl9pPr>
              <a:defRPr lang="en-US" noProof="0" dirty="0"/>
            </a:lvl9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13" name="Content Placeholder 12">
            <a:extLst>
              <a:ext uri="{FF2B5EF4-FFF2-40B4-BE49-F238E27FC236}">
                <a16:creationId xmlns:a16="http://schemas.microsoft.com/office/drawing/2014/main" id="{180BF4E0-B153-411A-B8D8-A592C7C565FF}"/>
              </a:ext>
            </a:extLst>
          </p:cNvPr>
          <p:cNvSpPr>
            <a:spLocks noGrp="1"/>
          </p:cNvSpPr>
          <p:nvPr>
            <p:ph sz="quarter" idx="15" hasCustomPrompt="1"/>
          </p:nvPr>
        </p:nvSpPr>
        <p:spPr>
          <a:xfrm>
            <a:off x="6188400" y="3708000"/>
            <a:ext cx="2642400" cy="2610000"/>
          </a:xfrm>
          <a:noFill/>
          <a:ln w="6350">
            <a:solidFill>
              <a:srgbClr val="E6E8ED"/>
            </a:solidFill>
          </a:ln>
        </p:spPr>
        <p:txBody>
          <a:bodyPr vert="horz" lIns="72000" tIns="72000" rIns="72000" bIns="72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vl6pPr>
              <a:defRPr lang="en-US" noProof="0" dirty="0"/>
            </a:lvl6pPr>
            <a:lvl7pPr>
              <a:defRPr lang="en-US" noProof="0" dirty="0"/>
            </a:lvl7pPr>
            <a:lvl8pPr>
              <a:defRPr lang="en-US" noProof="0" dirty="0"/>
            </a:lvl8pPr>
            <a:lvl9pPr>
              <a:defRPr lang="en-US" noProof="0" dirty="0"/>
            </a:lvl9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15" name="Content Placeholder 14">
            <a:extLst>
              <a:ext uri="{FF2B5EF4-FFF2-40B4-BE49-F238E27FC236}">
                <a16:creationId xmlns:a16="http://schemas.microsoft.com/office/drawing/2014/main" id="{F42111F8-D026-4080-A7D1-2BD64D26F371}"/>
              </a:ext>
            </a:extLst>
          </p:cNvPr>
          <p:cNvSpPr>
            <a:spLocks noGrp="1"/>
          </p:cNvSpPr>
          <p:nvPr>
            <p:ph sz="quarter" idx="16" hasCustomPrompt="1"/>
          </p:nvPr>
        </p:nvSpPr>
        <p:spPr>
          <a:xfrm>
            <a:off x="9007200" y="899999"/>
            <a:ext cx="2642400" cy="2610000"/>
          </a:xfrm>
          <a:noFill/>
          <a:ln w="6350">
            <a:solidFill>
              <a:srgbClr val="E6E8ED"/>
            </a:solidFill>
          </a:ln>
        </p:spPr>
        <p:txBody>
          <a:bodyPr vert="horz" lIns="72000" tIns="72000" rIns="72000" bIns="72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vl6pPr>
              <a:defRPr lang="en-US" noProof="0" dirty="0"/>
            </a:lvl6pPr>
            <a:lvl7pPr>
              <a:defRPr lang="en-US" noProof="0" dirty="0"/>
            </a:lvl7pPr>
            <a:lvl8pPr>
              <a:defRPr lang="en-US" noProof="0" dirty="0"/>
            </a:lvl8pPr>
            <a:lvl9pPr>
              <a:defRPr lang="en-US" noProof="0" dirty="0"/>
            </a:lvl9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21" name="Subtitle Eyebrow">
            <a:extLst>
              <a:ext uri="{FF2B5EF4-FFF2-40B4-BE49-F238E27FC236}">
                <a16:creationId xmlns:a16="http://schemas.microsoft.com/office/drawing/2014/main" id="{2200C17D-0C81-49CE-8673-64BC37D47368}"/>
              </a:ext>
            </a:extLst>
          </p:cNvPr>
          <p:cNvSpPr>
            <a:spLocks noGrp="1"/>
          </p:cNvSpPr>
          <p:nvPr>
            <p:ph type="subTitle" idx="33" hasCustomPrompt="1"/>
          </p:nvPr>
        </p:nvSpPr>
        <p:spPr>
          <a:xfrm>
            <a:off x="539999" y="481818"/>
            <a:ext cx="2210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accent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17" name="Text Placeholder notes">
            <a:extLst>
              <a:ext uri="{FF2B5EF4-FFF2-40B4-BE49-F238E27FC236}">
                <a16:creationId xmlns:a16="http://schemas.microsoft.com/office/drawing/2014/main" id="{96722C69-3A89-4AF0-9262-9A43B1562829}"/>
              </a:ext>
            </a:extLst>
          </p:cNvPr>
          <p:cNvSpPr>
            <a:spLocks noGrp="1"/>
          </p:cNvSpPr>
          <p:nvPr>
            <p:ph type="body" sz="quarter" idx="17" hasCustomPrompt="1"/>
          </p:nvPr>
        </p:nvSpPr>
        <p:spPr>
          <a:xfrm>
            <a:off x="536444" y="6137275"/>
            <a:ext cx="2210400" cy="180725"/>
          </a:xfrm>
        </p:spPr>
        <p:txBody>
          <a:bodyPr anchor="b" anchorCtr="0"/>
          <a:lstStyle>
            <a:lvl1pPr marL="0" indent="0">
              <a:spcAft>
                <a:spcPts val="300"/>
              </a:spcAft>
              <a:buFont typeface="Arial" panose="020B0604020202020204" pitchFamily="34" charset="0"/>
              <a:buNone/>
              <a:defRPr sz="800" i="1"/>
            </a:lvl1pPr>
            <a:lvl2pPr marL="0" indent="0">
              <a:spcAft>
                <a:spcPts val="0"/>
              </a:spcAft>
              <a:buFont typeface="Arial" panose="020B0604020202020204" pitchFamily="34" charset="0"/>
              <a:buNone/>
              <a:defRPr/>
            </a:lvl2pPr>
            <a:lvl3pPr marL="0" indent="0">
              <a:spcAft>
                <a:spcPts val="0"/>
              </a:spcAft>
              <a:buFont typeface="Arial" panose="020B0604020202020204" pitchFamily="34" charset="0"/>
              <a:buNone/>
              <a:defRPr/>
            </a:lvl3pPr>
            <a:lvl4pPr marL="0" indent="0">
              <a:spcAft>
                <a:spcPts val="0"/>
              </a:spcAft>
              <a:buFont typeface="Arial" panose="020B0604020202020204" pitchFamily="34" charset="0"/>
              <a:buNone/>
              <a:defRPr/>
            </a:lvl4pPr>
            <a:lvl5pPr marL="0" indent="0">
              <a:buFont typeface="Arial" panose="020B0604020202020204" pitchFamily="34" charset="0"/>
              <a:buNone/>
              <a:defRPr/>
            </a:lvl5pPr>
          </a:lstStyle>
          <a:p>
            <a:pPr lvl="0"/>
            <a:r>
              <a:rPr lang="en-GB" dirty="0"/>
              <a:t>Click to add notes</a:t>
            </a:r>
          </a:p>
        </p:txBody>
      </p:sp>
      <p:sp>
        <p:nvSpPr>
          <p:cNvPr id="12" name="Footer Placeholder 11">
            <a:extLst>
              <a:ext uri="{FF2B5EF4-FFF2-40B4-BE49-F238E27FC236}">
                <a16:creationId xmlns:a16="http://schemas.microsoft.com/office/drawing/2014/main" id="{335DA131-1B1A-4190-8E80-D3E5E3F6A578}"/>
              </a:ext>
            </a:extLst>
          </p:cNvPr>
          <p:cNvSpPr>
            <a:spLocks noGrp="1"/>
          </p:cNvSpPr>
          <p:nvPr>
            <p:ph type="ftr" sz="quarter" idx="25"/>
          </p:nvPr>
        </p:nvSpPr>
        <p:spPr>
          <a:xfrm>
            <a:off x="3693599" y="481818"/>
            <a:ext cx="3434275" cy="154800"/>
          </a:xfrm>
        </p:spPr>
        <p:txBody>
          <a:bodyPr/>
          <a:lstStyle/>
          <a:p>
            <a:endParaRPr lang="en-GB" dirty="0"/>
          </a:p>
        </p:txBody>
      </p:sp>
      <p:sp>
        <p:nvSpPr>
          <p:cNvPr id="18" name="Slide Number Placeholder 17">
            <a:extLst>
              <a:ext uri="{FF2B5EF4-FFF2-40B4-BE49-F238E27FC236}">
                <a16:creationId xmlns:a16="http://schemas.microsoft.com/office/drawing/2014/main" id="{F757291D-FDE8-4C50-A167-DF40C225CDDC}"/>
              </a:ext>
            </a:extLst>
          </p:cNvPr>
          <p:cNvSpPr>
            <a:spLocks noGrp="1"/>
          </p:cNvSpPr>
          <p:nvPr>
            <p:ph type="sldNum" sz="quarter" idx="26"/>
          </p:nvPr>
        </p:nvSpPr>
        <p:spPr/>
        <p:txBody>
          <a:bodyPr/>
          <a:lstStyle/>
          <a:p>
            <a:fld id="{23AA811B-2EBD-4900-905E-5BE206449611}" type="slidenum">
              <a:rPr lang="en-GB" smtClean="0"/>
              <a:pPr/>
              <a:t>‹N›</a:t>
            </a:fld>
            <a:endParaRPr lang="en-GB" dirty="0"/>
          </a:p>
        </p:txBody>
      </p:sp>
      <p:sp>
        <p:nvSpPr>
          <p:cNvPr id="16" name="Logo">
            <a:extLst>
              <a:ext uri="{FF2B5EF4-FFF2-40B4-BE49-F238E27FC236}">
                <a16:creationId xmlns:a16="http://schemas.microsoft.com/office/drawing/2014/main" id="{1D991517-4F1F-4B90-A823-51D612988493}"/>
              </a:ext>
            </a:extLst>
          </p:cNvPr>
          <p:cNvSpPr>
            <a:spLocks noChangeArrowheads="1"/>
          </p:cNvSpPr>
          <p:nvPr userDrawn="1"/>
        </p:nvSpPr>
        <p:spPr bwMode="auto">
          <a:xfrm>
            <a:off x="11157045" y="491598"/>
            <a:ext cx="493617" cy="102665"/>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
        <p:nvSpPr>
          <p:cNvPr id="14" name="Content Placeholder 13">
            <a:extLst>
              <a:ext uri="{FF2B5EF4-FFF2-40B4-BE49-F238E27FC236}">
                <a16:creationId xmlns:a16="http://schemas.microsoft.com/office/drawing/2014/main" id="{0FAE8613-4119-4561-88AB-2E9B4624A797}"/>
              </a:ext>
            </a:extLst>
          </p:cNvPr>
          <p:cNvSpPr>
            <a:spLocks noGrp="1"/>
          </p:cNvSpPr>
          <p:nvPr>
            <p:ph sz="quarter" idx="34"/>
          </p:nvPr>
        </p:nvSpPr>
        <p:spPr>
          <a:xfrm>
            <a:off x="9007200" y="3708000"/>
            <a:ext cx="2642400" cy="2610000"/>
          </a:xfrm>
          <a:noFill/>
          <a:ln w="6350">
            <a:solidFill>
              <a:srgbClr val="E6E8ED"/>
            </a:solidFill>
          </a:ln>
        </p:spPr>
        <p:txBody>
          <a:bodyPr vert="horz" lIns="72000" tIns="72000" rIns="72000" bIns="7200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402791531"/>
      </p:ext>
    </p:extLst>
  </p:cSld>
  <p:clrMapOvr>
    <a:masterClrMapping/>
  </p:clrMapOvr>
  <p:extLst>
    <p:ext uri="{DCECCB84-F9BA-43D5-87BE-67443E8EF086}">
      <p15:sldGuideLst xmlns:p15="http://schemas.microsoft.com/office/powerpoint/2012/main">
        <p15:guide id="1" orient="horz" pos="1991">
          <p15:clr>
            <a:srgbClr val="FBAE40"/>
          </p15:clr>
        </p15:guide>
        <p15:guide id="2" orient="horz" pos="2215">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REPORTING Blank">
    <p:spTree>
      <p:nvGrpSpPr>
        <p:cNvPr id="1" name=""/>
        <p:cNvGrpSpPr/>
        <p:nvPr/>
      </p:nvGrpSpPr>
      <p:grpSpPr>
        <a:xfrm>
          <a:off x="0" y="0"/>
          <a:ext cx="0" cy="0"/>
          <a:chOff x="0" y="0"/>
          <a:chExt cx="0" cy="0"/>
        </a:xfrm>
      </p:grpSpPr>
      <p:sp>
        <p:nvSpPr>
          <p:cNvPr id="22" name="Background">
            <a:extLst>
              <a:ext uri="{FF2B5EF4-FFF2-40B4-BE49-F238E27FC236}">
                <a16:creationId xmlns:a16="http://schemas.microsoft.com/office/drawing/2014/main" id="{B0744E9F-B1FC-4975-861C-F38ECB7999EC}"/>
              </a:ext>
            </a:extLst>
          </p:cNvPr>
          <p:cNvSpPr/>
          <p:nvPr userDrawn="1"/>
        </p:nvSpPr>
        <p:spPr>
          <a:xfrm>
            <a:off x="0" y="0"/>
            <a:ext cx="12193200" cy="686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err="1"/>
          </a:p>
        </p:txBody>
      </p:sp>
      <p:sp>
        <p:nvSpPr>
          <p:cNvPr id="23" name="Freeform: Shape 22">
            <a:extLst>
              <a:ext uri="{FF2B5EF4-FFF2-40B4-BE49-F238E27FC236}">
                <a16:creationId xmlns:a16="http://schemas.microsoft.com/office/drawing/2014/main" id="{0984714D-FB53-4871-9C91-3AF87337A74D}"/>
              </a:ext>
            </a:extLst>
          </p:cNvPr>
          <p:cNvSpPr/>
          <p:nvPr userDrawn="1"/>
        </p:nvSpPr>
        <p:spPr bwMode="white">
          <a:xfrm>
            <a:off x="3015750" y="0"/>
            <a:ext cx="9176249" cy="6858000"/>
          </a:xfrm>
          <a:custGeom>
            <a:avLst/>
            <a:gdLst>
              <a:gd name="connsiteX0" fmla="*/ 2 w 9007473"/>
              <a:gd name="connsiteY0" fmla="*/ 1865314 h 6858000"/>
              <a:gd name="connsiteX1" fmla="*/ 2 w 9007473"/>
              <a:gd name="connsiteY1" fmla="*/ 2093913 h 6858000"/>
              <a:gd name="connsiteX2" fmla="*/ 179926 w 9007473"/>
              <a:gd name="connsiteY2" fmla="*/ 1979614 h 6858000"/>
              <a:gd name="connsiteX3" fmla="*/ 0 w 9007473"/>
              <a:gd name="connsiteY3" fmla="*/ 0 h 6858000"/>
              <a:gd name="connsiteX4" fmla="*/ 9007473 w 9007473"/>
              <a:gd name="connsiteY4" fmla="*/ 0 h 6858000"/>
              <a:gd name="connsiteX5" fmla="*/ 9007473 w 9007473"/>
              <a:gd name="connsiteY5" fmla="*/ 6858000 h 6858000"/>
              <a:gd name="connsiteX6" fmla="*/ 0 w 90074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07473" h="6858000">
                <a:moveTo>
                  <a:pt x="2" y="1865314"/>
                </a:moveTo>
                <a:lnTo>
                  <a:pt x="2" y="2093913"/>
                </a:lnTo>
                <a:lnTo>
                  <a:pt x="179926" y="1979614"/>
                </a:lnTo>
                <a:close/>
                <a:moveTo>
                  <a:pt x="0" y="0"/>
                </a:moveTo>
                <a:lnTo>
                  <a:pt x="9007473" y="0"/>
                </a:lnTo>
                <a:lnTo>
                  <a:pt x="900747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p>
        </p:txBody>
      </p:sp>
      <p:sp>
        <p:nvSpPr>
          <p:cNvPr id="2" name="Date Placeholder 1" hidden="1">
            <a:extLst>
              <a:ext uri="{FF2B5EF4-FFF2-40B4-BE49-F238E27FC236}">
                <a16:creationId xmlns:a16="http://schemas.microsoft.com/office/drawing/2014/main" id="{305BCBE0-A72F-44F9-B907-61C45B8CE45F}"/>
              </a:ext>
            </a:extLst>
          </p:cNvPr>
          <p:cNvSpPr>
            <a:spLocks noGrp="1"/>
          </p:cNvSpPr>
          <p:nvPr>
            <p:ph type="dt" sz="half" idx="24"/>
          </p:nvPr>
        </p:nvSpPr>
        <p:spPr/>
        <p:txBody>
          <a:bodyPr/>
          <a:lstStyle/>
          <a:p>
            <a:fld id="{41F97919-88B3-406A-8469-A27D985D95BD}" type="datetime4">
              <a:rPr lang="en-GB" smtClean="0"/>
              <a:t>01 July 2025</a:t>
            </a:fld>
            <a:endParaRPr lang="en-GB" dirty="0"/>
          </a:p>
        </p:txBody>
      </p:sp>
      <p:sp>
        <p:nvSpPr>
          <p:cNvPr id="4" name="Title 3">
            <a:extLst>
              <a:ext uri="{FF2B5EF4-FFF2-40B4-BE49-F238E27FC236}">
                <a16:creationId xmlns:a16="http://schemas.microsoft.com/office/drawing/2014/main" id="{5DDF5836-A53C-4F9D-8208-19EFA158B21C}"/>
              </a:ext>
            </a:extLst>
          </p:cNvPr>
          <p:cNvSpPr>
            <a:spLocks noGrp="1"/>
          </p:cNvSpPr>
          <p:nvPr>
            <p:ph type="title" hasCustomPrompt="1"/>
          </p:nvPr>
        </p:nvSpPr>
        <p:spPr>
          <a:xfrm>
            <a:off x="540000" y="1350000"/>
            <a:ext cx="2210400" cy="1620000"/>
          </a:xfrm>
        </p:spPr>
        <p:txBody>
          <a:bodyPr/>
          <a:lstStyle>
            <a:lvl1pPr>
              <a:defRPr sz="1800"/>
            </a:lvl1pPr>
          </a:lstStyle>
          <a:p>
            <a:r>
              <a:rPr lang="en-GB" dirty="0"/>
              <a:t>Click to add title</a:t>
            </a:r>
          </a:p>
        </p:txBody>
      </p:sp>
      <p:sp>
        <p:nvSpPr>
          <p:cNvPr id="3" name="Content Placeholder 2"/>
          <p:cNvSpPr>
            <a:spLocks noGrp="1"/>
          </p:cNvSpPr>
          <p:nvPr>
            <p:ph idx="1" hasCustomPrompt="1"/>
          </p:nvPr>
        </p:nvSpPr>
        <p:spPr>
          <a:xfrm>
            <a:off x="540000" y="3060000"/>
            <a:ext cx="2210400" cy="3254400"/>
          </a:xfrm>
        </p:spPr>
        <p:txBody>
          <a:bodyPr/>
          <a:lstStyle>
            <a:lvl1pPr>
              <a:defRPr sz="1400"/>
            </a:lvl1pPr>
            <a:lvl2pPr>
              <a:defRPr sz="1400"/>
            </a:lvl2pPr>
            <a:lvl3pPr>
              <a:defRPr sz="1400"/>
            </a:lvl3pPr>
            <a:lvl4pPr>
              <a:defRPr sz="1400"/>
            </a:lvl4pPr>
            <a:lvl5pPr>
              <a:defRPr sz="1400"/>
            </a:lvl5pPr>
            <a:lvl6pPr>
              <a:defRPr sz="1000"/>
            </a:lvl6pPr>
            <a:lvl7pPr>
              <a:defRPr sz="1000"/>
            </a:lvl7pPr>
          </a:lstStyle>
          <a:p>
            <a:pPr lvl="0"/>
            <a:r>
              <a:rPr lang="en-GB" noProof="0" dirty="0"/>
              <a:t>Click to add text                 Enter &amp; TAB for next text level SHIFT+TAB to go back in levels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a:t>
            </a:r>
          </a:p>
          <a:p>
            <a:pPr lvl="6"/>
            <a:r>
              <a:rPr lang="en-GB" noProof="0" dirty="0"/>
              <a:t>7</a:t>
            </a:r>
          </a:p>
          <a:p>
            <a:pPr lvl="7"/>
            <a:r>
              <a:rPr lang="en-GB" noProof="0" dirty="0"/>
              <a:t>8</a:t>
            </a:r>
          </a:p>
          <a:p>
            <a:pPr lvl="8"/>
            <a:r>
              <a:rPr lang="en-GB" noProof="0" dirty="0"/>
              <a:t>9</a:t>
            </a:r>
          </a:p>
        </p:txBody>
      </p:sp>
      <p:sp>
        <p:nvSpPr>
          <p:cNvPr id="21" name="Subtitle Eyebrow">
            <a:extLst>
              <a:ext uri="{FF2B5EF4-FFF2-40B4-BE49-F238E27FC236}">
                <a16:creationId xmlns:a16="http://schemas.microsoft.com/office/drawing/2014/main" id="{2200C17D-0C81-49CE-8673-64BC37D47368}"/>
              </a:ext>
            </a:extLst>
          </p:cNvPr>
          <p:cNvSpPr>
            <a:spLocks noGrp="1"/>
          </p:cNvSpPr>
          <p:nvPr>
            <p:ph type="subTitle" idx="33" hasCustomPrompt="1"/>
          </p:nvPr>
        </p:nvSpPr>
        <p:spPr>
          <a:xfrm>
            <a:off x="539999" y="481818"/>
            <a:ext cx="2210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accent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17" name="Text Placeholder notes">
            <a:extLst>
              <a:ext uri="{FF2B5EF4-FFF2-40B4-BE49-F238E27FC236}">
                <a16:creationId xmlns:a16="http://schemas.microsoft.com/office/drawing/2014/main" id="{96722C69-3A89-4AF0-9262-9A43B1562829}"/>
              </a:ext>
            </a:extLst>
          </p:cNvPr>
          <p:cNvSpPr>
            <a:spLocks noGrp="1"/>
          </p:cNvSpPr>
          <p:nvPr>
            <p:ph type="body" sz="quarter" idx="17" hasCustomPrompt="1"/>
          </p:nvPr>
        </p:nvSpPr>
        <p:spPr>
          <a:xfrm>
            <a:off x="536444" y="6137275"/>
            <a:ext cx="2210400" cy="180725"/>
          </a:xfrm>
        </p:spPr>
        <p:txBody>
          <a:bodyPr anchor="b" anchorCtr="0"/>
          <a:lstStyle>
            <a:lvl1pPr marL="0" indent="0">
              <a:spcAft>
                <a:spcPts val="300"/>
              </a:spcAft>
              <a:buFont typeface="Arial" panose="020B0604020202020204" pitchFamily="34" charset="0"/>
              <a:buNone/>
              <a:defRPr sz="800" i="1"/>
            </a:lvl1pPr>
            <a:lvl2pPr marL="0" indent="0">
              <a:spcAft>
                <a:spcPts val="0"/>
              </a:spcAft>
              <a:buFont typeface="Arial" panose="020B0604020202020204" pitchFamily="34" charset="0"/>
              <a:buNone/>
              <a:defRPr/>
            </a:lvl2pPr>
            <a:lvl3pPr marL="0" indent="0">
              <a:spcAft>
                <a:spcPts val="0"/>
              </a:spcAft>
              <a:buFont typeface="Arial" panose="020B0604020202020204" pitchFamily="34" charset="0"/>
              <a:buNone/>
              <a:defRPr/>
            </a:lvl3pPr>
            <a:lvl4pPr marL="0" indent="0">
              <a:spcAft>
                <a:spcPts val="0"/>
              </a:spcAft>
              <a:buFont typeface="Arial" panose="020B0604020202020204" pitchFamily="34" charset="0"/>
              <a:buNone/>
              <a:defRPr/>
            </a:lvl4pPr>
            <a:lvl5pPr marL="0" indent="0">
              <a:buFont typeface="Arial" panose="020B0604020202020204" pitchFamily="34" charset="0"/>
              <a:buNone/>
              <a:defRPr/>
            </a:lvl5pPr>
          </a:lstStyle>
          <a:p>
            <a:pPr lvl="0"/>
            <a:r>
              <a:rPr lang="en-GB" dirty="0"/>
              <a:t>Click to add notes</a:t>
            </a:r>
          </a:p>
        </p:txBody>
      </p:sp>
      <p:sp>
        <p:nvSpPr>
          <p:cNvPr id="12" name="Footer Placeholder 11">
            <a:extLst>
              <a:ext uri="{FF2B5EF4-FFF2-40B4-BE49-F238E27FC236}">
                <a16:creationId xmlns:a16="http://schemas.microsoft.com/office/drawing/2014/main" id="{335DA131-1B1A-4190-8E80-D3E5E3F6A578}"/>
              </a:ext>
            </a:extLst>
          </p:cNvPr>
          <p:cNvSpPr>
            <a:spLocks noGrp="1"/>
          </p:cNvSpPr>
          <p:nvPr>
            <p:ph type="ftr" sz="quarter" idx="25"/>
          </p:nvPr>
        </p:nvSpPr>
        <p:spPr>
          <a:xfrm>
            <a:off x="3693599" y="481818"/>
            <a:ext cx="3434275" cy="154800"/>
          </a:xfrm>
        </p:spPr>
        <p:txBody>
          <a:bodyPr/>
          <a:lstStyle/>
          <a:p>
            <a:endParaRPr lang="en-GB" dirty="0"/>
          </a:p>
        </p:txBody>
      </p:sp>
      <p:sp>
        <p:nvSpPr>
          <p:cNvPr id="18" name="Slide Number Placeholder 17">
            <a:extLst>
              <a:ext uri="{FF2B5EF4-FFF2-40B4-BE49-F238E27FC236}">
                <a16:creationId xmlns:a16="http://schemas.microsoft.com/office/drawing/2014/main" id="{F757291D-FDE8-4C50-A167-DF40C225CDDC}"/>
              </a:ext>
            </a:extLst>
          </p:cNvPr>
          <p:cNvSpPr>
            <a:spLocks noGrp="1"/>
          </p:cNvSpPr>
          <p:nvPr>
            <p:ph type="sldNum" sz="quarter" idx="26"/>
          </p:nvPr>
        </p:nvSpPr>
        <p:spPr/>
        <p:txBody>
          <a:bodyPr/>
          <a:lstStyle/>
          <a:p>
            <a:fld id="{23AA811B-2EBD-4900-905E-5BE206449611}" type="slidenum">
              <a:rPr lang="en-GB" smtClean="0"/>
              <a:pPr/>
              <a:t>‹N›</a:t>
            </a:fld>
            <a:endParaRPr lang="en-GB" dirty="0"/>
          </a:p>
        </p:txBody>
      </p:sp>
      <p:sp>
        <p:nvSpPr>
          <p:cNvPr id="16" name="Logo">
            <a:extLst>
              <a:ext uri="{FF2B5EF4-FFF2-40B4-BE49-F238E27FC236}">
                <a16:creationId xmlns:a16="http://schemas.microsoft.com/office/drawing/2014/main" id="{1D991517-4F1F-4B90-A823-51D612988493}"/>
              </a:ext>
            </a:extLst>
          </p:cNvPr>
          <p:cNvSpPr>
            <a:spLocks noChangeArrowheads="1"/>
          </p:cNvSpPr>
          <p:nvPr userDrawn="1"/>
        </p:nvSpPr>
        <p:spPr bwMode="auto">
          <a:xfrm>
            <a:off x="11157045" y="491598"/>
            <a:ext cx="493617" cy="102665"/>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Tree>
    <p:extLst>
      <p:ext uri="{BB962C8B-B14F-4D97-AF65-F5344CB8AC3E}">
        <p14:creationId xmlns:p14="http://schemas.microsoft.com/office/powerpoint/2010/main" val="3244307419"/>
      </p:ext>
    </p:extLst>
  </p:cSld>
  <p:clrMapOvr>
    <a:masterClrMapping/>
  </p:clrMapOvr>
  <p:extLst>
    <p:ext uri="{DCECCB84-F9BA-43D5-87BE-67443E8EF086}">
      <p15:sldGuideLst xmlns:p15="http://schemas.microsoft.com/office/powerpoint/2012/main">
        <p15:guide id="1" orient="horz" pos="1991">
          <p15:clr>
            <a:srgbClr val="FBAE40"/>
          </p15:clr>
        </p15:guide>
        <p15:guide id="2" orient="horz" pos="2215">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END SLIDE Contact">
    <p:bg>
      <p:bgPr>
        <a:solidFill>
          <a:schemeClr val="accent1"/>
        </a:solidFill>
        <a:effectLst/>
      </p:bgPr>
    </p:bg>
    <p:spTree>
      <p:nvGrpSpPr>
        <p:cNvPr id="1" name=""/>
        <p:cNvGrpSpPr/>
        <p:nvPr/>
      </p:nvGrpSpPr>
      <p:grpSpPr>
        <a:xfrm>
          <a:off x="0" y="0"/>
          <a:ext cx="0" cy="0"/>
          <a:chOff x="0" y="0"/>
          <a:chExt cx="0" cy="0"/>
        </a:xfrm>
      </p:grpSpPr>
      <p:sp>
        <p:nvSpPr>
          <p:cNvPr id="19" name="Date Placeholder 1" hidden="1">
            <a:extLst>
              <a:ext uri="{FF2B5EF4-FFF2-40B4-BE49-F238E27FC236}">
                <a16:creationId xmlns:a16="http://schemas.microsoft.com/office/drawing/2014/main" id="{E8F3CEA9-4E27-4428-966A-C36AD1D05E3F}"/>
              </a:ext>
            </a:extLst>
          </p:cNvPr>
          <p:cNvSpPr>
            <a:spLocks noGrp="1"/>
          </p:cNvSpPr>
          <p:nvPr>
            <p:ph type="dt" sz="half" idx="14"/>
          </p:nvPr>
        </p:nvSpPr>
        <p:spPr>
          <a:xfrm>
            <a:off x="12345600" y="7010400"/>
            <a:ext cx="0" cy="0"/>
          </a:xfrm>
        </p:spPr>
        <p:txBody>
          <a:bodyPr/>
          <a:lstStyle/>
          <a:p>
            <a:fld id="{85074D29-7F8E-49E5-81D5-9DE6A0F8B737}" type="datetime4">
              <a:rPr lang="en-GB" smtClean="0"/>
              <a:t>01 July 2025</a:t>
            </a:fld>
            <a:endParaRPr lang="en-GB" dirty="0"/>
          </a:p>
        </p:txBody>
      </p:sp>
      <p:sp>
        <p:nvSpPr>
          <p:cNvPr id="13" name="Footer Placeholder 7" hidden="1">
            <a:extLst>
              <a:ext uri="{FF2B5EF4-FFF2-40B4-BE49-F238E27FC236}">
                <a16:creationId xmlns:a16="http://schemas.microsoft.com/office/drawing/2014/main" id="{3DC89F07-78FF-4E91-A740-6E4B9C52B711}"/>
              </a:ext>
            </a:extLst>
          </p:cNvPr>
          <p:cNvSpPr>
            <a:spLocks noGrp="1"/>
          </p:cNvSpPr>
          <p:nvPr>
            <p:ph type="ftr" sz="quarter" idx="3"/>
          </p:nvPr>
        </p:nvSpPr>
        <p:spPr bwMode="white">
          <a:xfrm>
            <a:off x="12193200" y="6858000"/>
            <a:ext cx="0" cy="0"/>
          </a:xfrm>
          <a:prstGeom prst="rect">
            <a:avLst/>
          </a:prstGeom>
        </p:spPr>
        <p:txBody>
          <a:bodyPr vert="horz" lIns="0" tIns="0" rIns="0" bIns="0" rtlCol="0" anchor="t" anchorCtr="0"/>
          <a:lstStyle>
            <a:lvl1pPr algn="l">
              <a:defRPr sz="100">
                <a:noFill/>
              </a:defRPr>
            </a:lvl1pPr>
          </a:lstStyle>
          <a:p>
            <a:endParaRPr lang="en-GB" dirty="0"/>
          </a:p>
        </p:txBody>
      </p:sp>
      <p:sp>
        <p:nvSpPr>
          <p:cNvPr id="16" name="Slide Number Placeholder 10" hidden="1">
            <a:extLst>
              <a:ext uri="{FF2B5EF4-FFF2-40B4-BE49-F238E27FC236}">
                <a16:creationId xmlns:a16="http://schemas.microsoft.com/office/drawing/2014/main" id="{755CCEA7-6D1C-4FF0-9525-6109FF1D7FE4}"/>
              </a:ext>
            </a:extLst>
          </p:cNvPr>
          <p:cNvSpPr txBox="1">
            <a:spLocks/>
          </p:cNvSpPr>
          <p:nvPr userDrawn="1"/>
        </p:nvSpPr>
        <p:spPr>
          <a:xfrm>
            <a:off x="12193200" y="6858000"/>
            <a:ext cx="0" cy="0"/>
          </a:xfrm>
          <a:prstGeom prst="rect">
            <a:avLst/>
          </a:prstGeom>
        </p:spPr>
        <p:txBody>
          <a:bodyPr vert="horz" lIns="0" tIns="0" rIns="0" bIns="0" rtlCol="0" anchor="t" anchorCtr="0"/>
          <a:lstStyle>
            <a:defPPr>
              <a:defRPr lang="en-US"/>
            </a:defPPr>
            <a:lvl1pPr marL="0" algn="l" defTabSz="914400" rtl="0" eaLnBrk="1" latinLnBrk="0" hangingPunct="1">
              <a:defRPr sz="100" kern="1200">
                <a:no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AA811B-2EBD-4900-905E-5BE206449611}" type="slidenum">
              <a:rPr lang="en-GB" smtClean="0"/>
              <a:pPr/>
              <a:t>‹N›</a:t>
            </a:fld>
            <a:endParaRPr lang="en-GB" dirty="0"/>
          </a:p>
        </p:txBody>
      </p:sp>
      <p:pic>
        <p:nvPicPr>
          <p:cNvPr id="7" name="Graphics">
            <a:extLst>
              <a:ext uri="{FF2B5EF4-FFF2-40B4-BE49-F238E27FC236}">
                <a16:creationId xmlns:a16="http://schemas.microsoft.com/office/drawing/2014/main" id="{8EA39949-CB15-4518-A3C1-134F05399AA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7D76BAD8-4A04-4562-A908-5C01BD6D9ACB}"/>
              </a:ext>
            </a:extLst>
          </p:cNvPr>
          <p:cNvSpPr/>
          <p:nvPr userDrawn="1"/>
        </p:nvSpPr>
        <p:spPr>
          <a:xfrm>
            <a:off x="539999" y="540000"/>
            <a:ext cx="4533649" cy="57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Triangle 12">
            <a:extLst>
              <a:ext uri="{FF2B5EF4-FFF2-40B4-BE49-F238E27FC236}">
                <a16:creationId xmlns:a16="http://schemas.microsoft.com/office/drawing/2014/main" id="{017A2B60-8DBF-481B-9254-7A02FC5CF4A4}"/>
              </a:ext>
            </a:extLst>
          </p:cNvPr>
          <p:cNvSpPr/>
          <p:nvPr userDrawn="1"/>
        </p:nvSpPr>
        <p:spPr bwMode="white">
          <a:xfrm rot="5400000">
            <a:off x="5049312" y="3339037"/>
            <a:ext cx="228599" cy="17992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rial" panose="020B0604020202020204" pitchFamily="34" charset="0"/>
            </a:endParaRPr>
          </a:p>
        </p:txBody>
      </p:sp>
      <p:sp>
        <p:nvSpPr>
          <p:cNvPr id="8" name="Logo">
            <a:extLst>
              <a:ext uri="{FF2B5EF4-FFF2-40B4-BE49-F238E27FC236}">
                <a16:creationId xmlns:a16="http://schemas.microsoft.com/office/drawing/2014/main" id="{BACEDC41-79C2-4ADA-B739-01C59B4CABDE}"/>
              </a:ext>
            </a:extLst>
          </p:cNvPr>
          <p:cNvSpPr>
            <a:spLocks noChangeArrowheads="1"/>
          </p:cNvSpPr>
          <p:nvPr userDrawn="1"/>
        </p:nvSpPr>
        <p:spPr bwMode="white">
          <a:xfrm>
            <a:off x="10048010" y="3221010"/>
            <a:ext cx="1670252" cy="347393"/>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tx1"/>
          </a:solidFill>
          <a:ln>
            <a:noFill/>
          </a:ln>
          <a:effectLst/>
        </p:spPr>
        <p:txBody>
          <a:bodyPr wrap="none" anchor="ctr"/>
          <a:lstStyle/>
          <a:p>
            <a:endParaRPr lang="en-GB" dirty="0"/>
          </a:p>
        </p:txBody>
      </p:sp>
      <p:sp>
        <p:nvSpPr>
          <p:cNvPr id="9" name="Triangle 14">
            <a:extLst>
              <a:ext uri="{FF2B5EF4-FFF2-40B4-BE49-F238E27FC236}">
                <a16:creationId xmlns:a16="http://schemas.microsoft.com/office/drawing/2014/main" id="{CC85A10E-8271-4502-86CC-22674166B7FE}"/>
              </a:ext>
            </a:extLst>
          </p:cNvPr>
          <p:cNvSpPr/>
          <p:nvPr userDrawn="1"/>
        </p:nvSpPr>
        <p:spPr bwMode="white">
          <a:xfrm rot="16200000">
            <a:off x="11987738" y="3339037"/>
            <a:ext cx="228599" cy="17992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rial" panose="020B0604020202020204" pitchFamily="34" charset="0"/>
            </a:endParaRPr>
          </a:p>
        </p:txBody>
      </p:sp>
      <p:sp>
        <p:nvSpPr>
          <p:cNvPr id="21" name="Rectangle 20">
            <a:extLst>
              <a:ext uri="{FF2B5EF4-FFF2-40B4-BE49-F238E27FC236}">
                <a16:creationId xmlns:a16="http://schemas.microsoft.com/office/drawing/2014/main" id="{CD34B59A-BC4C-42F4-B03F-D29400156494}"/>
              </a:ext>
            </a:extLst>
          </p:cNvPr>
          <p:cNvSpPr/>
          <p:nvPr userDrawn="1"/>
        </p:nvSpPr>
        <p:spPr>
          <a:xfrm>
            <a:off x="900000" y="5580000"/>
            <a:ext cx="1710000" cy="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p>
        </p:txBody>
      </p:sp>
      <p:sp>
        <p:nvSpPr>
          <p:cNvPr id="2" name="Title 1"/>
          <p:cNvSpPr>
            <a:spLocks noGrp="1"/>
          </p:cNvSpPr>
          <p:nvPr>
            <p:ph type="ctrTitle" hasCustomPrompt="1"/>
          </p:nvPr>
        </p:nvSpPr>
        <p:spPr>
          <a:xfrm>
            <a:off x="899999" y="1979998"/>
            <a:ext cx="3809857" cy="756000"/>
          </a:xfrm>
        </p:spPr>
        <p:txBody>
          <a:bodyPr anchor="t" anchorCtr="0"/>
          <a:lstStyle>
            <a:lvl1pPr algn="l">
              <a:lnSpc>
                <a:spcPct val="80000"/>
              </a:lnSpc>
              <a:defRPr sz="6000">
                <a:solidFill>
                  <a:schemeClr val="bg1"/>
                </a:solidFill>
              </a:defRPr>
            </a:lvl1pPr>
          </a:lstStyle>
          <a:p>
            <a:r>
              <a:rPr lang="en-GB" dirty="0"/>
              <a:t>Contact</a:t>
            </a:r>
          </a:p>
        </p:txBody>
      </p:sp>
      <p:sp>
        <p:nvSpPr>
          <p:cNvPr id="5" name="Content Placeholder 4">
            <a:extLst>
              <a:ext uri="{FF2B5EF4-FFF2-40B4-BE49-F238E27FC236}">
                <a16:creationId xmlns:a16="http://schemas.microsoft.com/office/drawing/2014/main" id="{132A1D9F-D956-45C6-A630-183B4639B12C}"/>
              </a:ext>
            </a:extLst>
          </p:cNvPr>
          <p:cNvSpPr>
            <a:spLocks noGrp="1"/>
          </p:cNvSpPr>
          <p:nvPr>
            <p:ph sz="quarter" idx="19" hasCustomPrompt="1"/>
          </p:nvPr>
        </p:nvSpPr>
        <p:spPr>
          <a:xfrm>
            <a:off x="900000" y="3063600"/>
            <a:ext cx="3808800" cy="2167200"/>
          </a:xfrm>
        </p:spPr>
        <p:txBody>
          <a:bodyPr/>
          <a:lstStyle>
            <a:lvl1pPr marL="0" indent="0">
              <a:lnSpc>
                <a:spcPct val="120000"/>
              </a:lnSpc>
              <a:spcBef>
                <a:spcPts val="0"/>
              </a:spcBef>
              <a:spcAft>
                <a:spcPts val="500"/>
              </a:spcAft>
              <a:buNone/>
              <a:defRPr lang="en-US" sz="1200" b="0" kern="1200" dirty="0" smtClean="0">
                <a:solidFill>
                  <a:schemeClr val="bg1"/>
                </a:solidFill>
                <a:latin typeface="+mn-lt"/>
                <a:ea typeface="+mn-ea"/>
                <a:cs typeface="+mn-cs"/>
              </a:defRPr>
            </a:lvl1pPr>
            <a:lvl2pPr marL="180000" indent="0">
              <a:lnSpc>
                <a:spcPct val="120000"/>
              </a:lnSpc>
              <a:spcBef>
                <a:spcPts val="0"/>
              </a:spcBef>
              <a:spcAft>
                <a:spcPts val="500"/>
              </a:spcAft>
              <a:buNone/>
              <a:defRPr>
                <a:solidFill>
                  <a:schemeClr val="bg1"/>
                </a:solidFill>
              </a:defRPr>
            </a:lvl2pPr>
            <a:lvl3pPr marL="360000" indent="0">
              <a:lnSpc>
                <a:spcPct val="120000"/>
              </a:lnSpc>
              <a:spcBef>
                <a:spcPts val="0"/>
              </a:spcBef>
              <a:spcAft>
                <a:spcPts val="500"/>
              </a:spcAft>
              <a:buNone/>
              <a:defRPr>
                <a:solidFill>
                  <a:schemeClr val="bg1"/>
                </a:solidFill>
              </a:defRPr>
            </a:lvl3pPr>
            <a:lvl4pPr>
              <a:lnSpc>
                <a:spcPct val="120000"/>
              </a:lnSpc>
              <a:spcBef>
                <a:spcPts val="0"/>
              </a:spcBef>
              <a:spcAft>
                <a:spcPts val="500"/>
              </a:spcAft>
              <a:buNone/>
              <a:defRPr>
                <a:solidFill>
                  <a:schemeClr val="bg1"/>
                </a:solidFill>
              </a:defRPr>
            </a:lvl4pPr>
            <a:lvl5pPr>
              <a:lnSpc>
                <a:spcPct val="120000"/>
              </a:lnSpc>
              <a:spcBef>
                <a:spcPts val="0"/>
              </a:spcBef>
              <a:spcAft>
                <a:spcPts val="500"/>
              </a:spcAft>
              <a:buNone/>
              <a:defRPr>
                <a:solidFill>
                  <a:schemeClr val="bg1"/>
                </a:solidFill>
              </a:defRPr>
            </a:lvl5pPr>
          </a:lstStyle>
          <a:p>
            <a:pPr lvl="0"/>
            <a:r>
              <a:rPr lang="en-GB" dirty="0"/>
              <a:t>Click to add subtitle</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4" name="Coppyright text">
            <a:extLst>
              <a:ext uri="{FF2B5EF4-FFF2-40B4-BE49-F238E27FC236}">
                <a16:creationId xmlns:a16="http://schemas.microsoft.com/office/drawing/2014/main" id="{54F6C5B9-FF43-4A1F-BFF0-FFAE82002E05}"/>
              </a:ext>
            </a:extLst>
          </p:cNvPr>
          <p:cNvSpPr/>
          <p:nvPr userDrawn="1"/>
        </p:nvSpPr>
        <p:spPr bwMode="white">
          <a:xfrm>
            <a:off x="5254875" y="5310000"/>
            <a:ext cx="6397126" cy="1015663"/>
          </a:xfrm>
          <a:prstGeom prst="rect">
            <a:avLst/>
          </a:prstGeom>
        </p:spPr>
        <p:txBody>
          <a:bodyPr wrap="square" lIns="0" tIns="0" rIns="0" bIns="0" anchor="b" anchorCtr="0">
            <a:spAutoFit/>
          </a:bodyPr>
          <a:lstStyle/>
          <a:p>
            <a:pPr>
              <a:spcAft>
                <a:spcPts val="400"/>
              </a:spcAft>
            </a:pPr>
            <a:r>
              <a:rPr lang="en-GB" sz="700" b="0" i="0" dirty="0">
                <a:solidFill>
                  <a:schemeClr val="tx1"/>
                </a:solidFill>
                <a:effectLst/>
                <a:latin typeface="+mn-lt"/>
                <a:ea typeface="Arial" panose="020B0604020202020204" pitchFamily="34" charset="0"/>
              </a:rPr>
              <a:t>YouGov, 2022, all rights reserved. All materials contained herein are protected by copyright laws. </a:t>
            </a:r>
          </a:p>
          <a:p>
            <a:pPr>
              <a:spcAft>
                <a:spcPts val="400"/>
              </a:spcAft>
            </a:pPr>
            <a:r>
              <a:rPr lang="en-GB" sz="700" b="0" i="0" dirty="0">
                <a:solidFill>
                  <a:schemeClr val="tx1"/>
                </a:solidFill>
                <a:effectLst/>
                <a:latin typeface="+mn-lt"/>
                <a:ea typeface="Arial" panose="020B0604020202020204" pitchFamily="34" charset="0"/>
              </a:rPr>
              <a:t>Any storage, reproduction or distribution of such materials, in whole or in part, in any form without the prior written permission of YouGov is prohibited.</a:t>
            </a:r>
          </a:p>
          <a:p>
            <a:pPr>
              <a:spcAft>
                <a:spcPts val="400"/>
              </a:spcAft>
            </a:pPr>
            <a:r>
              <a:rPr lang="en-GB" sz="700" b="0" i="0" dirty="0">
                <a:solidFill>
                  <a:schemeClr val="tx1"/>
                </a:solidFill>
                <a:effectLst/>
                <a:latin typeface="+mn-lt"/>
                <a:ea typeface="Arial" panose="020B0604020202020204" pitchFamily="34" charset="0"/>
              </a:rPr>
              <a:t>This information (including any enclosures and attachments) is propriety and confidential and has been prepared for the exclusive use and benefit of the addressee(s) and solely for the purpose for which it is provided. </a:t>
            </a:r>
          </a:p>
          <a:p>
            <a:pPr>
              <a:spcAft>
                <a:spcPts val="400"/>
              </a:spcAft>
            </a:pPr>
            <a:r>
              <a:rPr lang="en-GB" sz="700" b="0" i="0" dirty="0">
                <a:solidFill>
                  <a:schemeClr val="tx1"/>
                </a:solidFill>
                <a:effectLst/>
                <a:latin typeface="+mn-lt"/>
                <a:ea typeface="Arial" panose="020B0604020202020204" pitchFamily="34" charset="0"/>
              </a:rPr>
              <a:t>We make no representations, warranties or guarantees, whether express or implied, that the information is accurate, complete or up to date. We exclude all implied conditions, warranties, representations or other terms that may apply and we will not be liable to you for any loss or damage, whether in contract, tort (including negligence), breach of statutory duty, or otherwise, even if foreseeable, arising under or in connection with use of or reliance on the information. </a:t>
            </a:r>
            <a:br>
              <a:rPr lang="en-GB" sz="700" b="0" i="0" dirty="0">
                <a:solidFill>
                  <a:schemeClr val="tx1"/>
                </a:solidFill>
                <a:effectLst/>
                <a:latin typeface="+mn-lt"/>
                <a:ea typeface="Arial" panose="020B0604020202020204" pitchFamily="34" charset="0"/>
              </a:rPr>
            </a:br>
            <a:r>
              <a:rPr lang="en-GB" sz="700" b="0" i="0" dirty="0">
                <a:solidFill>
                  <a:schemeClr val="tx1"/>
                </a:solidFill>
                <a:effectLst/>
                <a:latin typeface="+mn-lt"/>
                <a:ea typeface="Arial" panose="020B0604020202020204" pitchFamily="34" charset="0"/>
              </a:rPr>
              <a:t>We do not exclude or limit in any way our liability to you where it would be unlawful to do so.</a:t>
            </a:r>
          </a:p>
        </p:txBody>
      </p:sp>
      <p:sp>
        <p:nvSpPr>
          <p:cNvPr id="18" name="TextBox 17">
            <a:extLst>
              <a:ext uri="{FF2B5EF4-FFF2-40B4-BE49-F238E27FC236}">
                <a16:creationId xmlns:a16="http://schemas.microsoft.com/office/drawing/2014/main" id="{3D39FFA7-482E-44B2-94B2-1114313682E4}"/>
              </a:ext>
            </a:extLst>
          </p:cNvPr>
          <p:cNvSpPr txBox="1"/>
          <p:nvPr userDrawn="1"/>
        </p:nvSpPr>
        <p:spPr>
          <a:xfrm>
            <a:off x="900000" y="5760000"/>
            <a:ext cx="4173648" cy="169277"/>
          </a:xfrm>
          <a:prstGeom prst="rect">
            <a:avLst/>
          </a:prstGeom>
          <a:noFill/>
        </p:spPr>
        <p:txBody>
          <a:bodyPr wrap="square" lIns="0" tIns="0" rIns="0" bIns="0" rtlCol="0">
            <a:spAutoFit/>
          </a:bodyPr>
          <a:lstStyle/>
          <a:p>
            <a:pPr algn="l"/>
            <a:r>
              <a:rPr lang="en-GB" sz="1100" dirty="0">
                <a:solidFill>
                  <a:schemeClr val="bg1"/>
                </a:solidFill>
                <a:latin typeface="+mj-lt"/>
              </a:rPr>
              <a:t>Living Consumer Intelligence</a:t>
            </a:r>
            <a:r>
              <a:rPr lang="en-GB" sz="1100" dirty="0">
                <a:solidFill>
                  <a:schemeClr val="bg1"/>
                </a:solidFill>
                <a:latin typeface="+mn-lt"/>
              </a:rPr>
              <a:t> | </a:t>
            </a:r>
            <a:r>
              <a:rPr lang="en-GB" sz="1100" dirty="0">
                <a:solidFill>
                  <a:schemeClr val="bg1"/>
                </a:solidFill>
                <a:latin typeface="+mj-lt"/>
              </a:rPr>
              <a:t>business.yougov.com</a:t>
            </a:r>
          </a:p>
        </p:txBody>
      </p:sp>
    </p:spTree>
    <p:extLst>
      <p:ext uri="{BB962C8B-B14F-4D97-AF65-F5344CB8AC3E}">
        <p14:creationId xmlns:p14="http://schemas.microsoft.com/office/powerpoint/2010/main" val="1023000834"/>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PICTURE Medium Box Option">
    <p:spTree>
      <p:nvGrpSpPr>
        <p:cNvPr id="1" name=""/>
        <p:cNvGrpSpPr/>
        <p:nvPr/>
      </p:nvGrpSpPr>
      <p:grpSpPr>
        <a:xfrm>
          <a:off x="0" y="0"/>
          <a:ext cx="0" cy="0"/>
          <a:chOff x="0" y="0"/>
          <a:chExt cx="0" cy="0"/>
        </a:xfrm>
      </p:grpSpPr>
      <p:sp>
        <p:nvSpPr>
          <p:cNvPr id="11" name="Footer Placeholder 7" hidden="1">
            <a:extLst>
              <a:ext uri="{FF2B5EF4-FFF2-40B4-BE49-F238E27FC236}">
                <a16:creationId xmlns:a16="http://schemas.microsoft.com/office/drawing/2014/main" id="{06A0AF63-CE1B-48D1-BC90-E21F42A0C024}"/>
              </a:ext>
            </a:extLst>
          </p:cNvPr>
          <p:cNvSpPr>
            <a:spLocks noGrp="1"/>
          </p:cNvSpPr>
          <p:nvPr>
            <p:ph type="ftr" sz="quarter" idx="3"/>
          </p:nvPr>
        </p:nvSpPr>
        <p:spPr bwMode="white">
          <a:xfrm>
            <a:off x="12193200" y="6858000"/>
            <a:ext cx="0" cy="0"/>
          </a:xfrm>
          <a:prstGeom prst="rect">
            <a:avLst/>
          </a:prstGeom>
        </p:spPr>
        <p:txBody>
          <a:bodyPr vert="horz" lIns="0" tIns="0" rIns="0" bIns="0" rtlCol="0" anchor="t" anchorCtr="0"/>
          <a:lstStyle>
            <a:lvl1pPr algn="l">
              <a:defRPr sz="100">
                <a:noFill/>
              </a:defRPr>
            </a:lvl1pPr>
          </a:lstStyle>
          <a:p>
            <a:endParaRPr lang="en-GB" dirty="0"/>
          </a:p>
        </p:txBody>
      </p:sp>
      <p:sp>
        <p:nvSpPr>
          <p:cNvPr id="13" name="Slide Number Placeholder 10" hidden="1">
            <a:extLst>
              <a:ext uri="{FF2B5EF4-FFF2-40B4-BE49-F238E27FC236}">
                <a16:creationId xmlns:a16="http://schemas.microsoft.com/office/drawing/2014/main" id="{4598F229-9C10-46B3-9164-30B17D9BB811}"/>
              </a:ext>
            </a:extLst>
          </p:cNvPr>
          <p:cNvSpPr txBox="1">
            <a:spLocks/>
          </p:cNvSpPr>
          <p:nvPr userDrawn="1"/>
        </p:nvSpPr>
        <p:spPr>
          <a:xfrm>
            <a:off x="12193200" y="6858000"/>
            <a:ext cx="0" cy="0"/>
          </a:xfrm>
          <a:prstGeom prst="rect">
            <a:avLst/>
          </a:prstGeom>
        </p:spPr>
        <p:txBody>
          <a:bodyPr vert="horz" lIns="0" tIns="0" rIns="0" bIns="0" rtlCol="0" anchor="t" anchorCtr="0"/>
          <a:lstStyle>
            <a:defPPr>
              <a:defRPr lang="en-US"/>
            </a:defPPr>
            <a:lvl1pPr marL="0" algn="l" defTabSz="914400" rtl="0" eaLnBrk="1" latinLnBrk="0" hangingPunct="1">
              <a:defRPr sz="100" kern="1200">
                <a:no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AA811B-2EBD-4900-905E-5BE206449611}" type="slidenum">
              <a:rPr lang="en-GB" smtClean="0"/>
              <a:pPr/>
              <a:t>‹N›</a:t>
            </a:fld>
            <a:endParaRPr lang="en-GB" dirty="0"/>
          </a:p>
        </p:txBody>
      </p:sp>
      <p:sp>
        <p:nvSpPr>
          <p:cNvPr id="16" name="Picture Placeholder 15">
            <a:extLst>
              <a:ext uri="{FF2B5EF4-FFF2-40B4-BE49-F238E27FC236}">
                <a16:creationId xmlns:a16="http://schemas.microsoft.com/office/drawing/2014/main" id="{8E92D0F8-F4A6-4FB2-8CD3-66E2E083D08F}"/>
              </a:ext>
            </a:extLst>
          </p:cNvPr>
          <p:cNvSpPr>
            <a:spLocks noGrp="1"/>
          </p:cNvSpPr>
          <p:nvPr>
            <p:ph type="pic" sz="quarter" idx="13" hasCustomPrompt="1"/>
          </p:nvPr>
        </p:nvSpPr>
        <p:spPr>
          <a:xfrm>
            <a:off x="0" y="-1"/>
            <a:ext cx="12193200" cy="6861600"/>
          </a:xfrm>
          <a:custGeom>
            <a:avLst/>
            <a:gdLst>
              <a:gd name="connsiteX0" fmla="*/ 11295612 w 12193200"/>
              <a:gd name="connsiteY0" fmla="*/ 3365933 h 6861600"/>
              <a:gd name="connsiteX1" fmla="*/ 11338398 w 12193200"/>
              <a:gd name="connsiteY1" fmla="*/ 3385290 h 6861600"/>
              <a:gd name="connsiteX2" fmla="*/ 11356139 w 12193200"/>
              <a:gd name="connsiteY2" fmla="*/ 3440224 h 6861600"/>
              <a:gd name="connsiteX3" fmla="*/ 11338398 w 12193200"/>
              <a:gd name="connsiteY3" fmla="*/ 3496205 h 6861600"/>
              <a:gd name="connsiteX4" fmla="*/ 11295612 w 12193200"/>
              <a:gd name="connsiteY4" fmla="*/ 3515040 h 6861600"/>
              <a:gd name="connsiteX5" fmla="*/ 11252825 w 12193200"/>
              <a:gd name="connsiteY5" fmla="*/ 3496205 h 6861600"/>
              <a:gd name="connsiteX6" fmla="*/ 11235606 w 12193200"/>
              <a:gd name="connsiteY6" fmla="*/ 3440748 h 6861600"/>
              <a:gd name="connsiteX7" fmla="*/ 11252825 w 12193200"/>
              <a:gd name="connsiteY7" fmla="*/ 3385290 h 6861600"/>
              <a:gd name="connsiteX8" fmla="*/ 11295612 w 12193200"/>
              <a:gd name="connsiteY8" fmla="*/ 3365933 h 6861600"/>
              <a:gd name="connsiteX9" fmla="*/ 10429961 w 12193200"/>
              <a:gd name="connsiteY9" fmla="*/ 3365933 h 6861600"/>
              <a:gd name="connsiteX10" fmla="*/ 10472748 w 12193200"/>
              <a:gd name="connsiteY10" fmla="*/ 3385290 h 6861600"/>
              <a:gd name="connsiteX11" fmla="*/ 10489967 w 12193200"/>
              <a:gd name="connsiteY11" fmla="*/ 3440224 h 6861600"/>
              <a:gd name="connsiteX12" fmla="*/ 10472748 w 12193200"/>
              <a:gd name="connsiteY12" fmla="*/ 3496205 h 6861600"/>
              <a:gd name="connsiteX13" fmla="*/ 10429961 w 12193200"/>
              <a:gd name="connsiteY13" fmla="*/ 3515040 h 6861600"/>
              <a:gd name="connsiteX14" fmla="*/ 10386652 w 12193200"/>
              <a:gd name="connsiteY14" fmla="*/ 3496205 h 6861600"/>
              <a:gd name="connsiteX15" fmla="*/ 10369433 w 12193200"/>
              <a:gd name="connsiteY15" fmla="*/ 3440748 h 6861600"/>
              <a:gd name="connsiteX16" fmla="*/ 10386652 w 12193200"/>
              <a:gd name="connsiteY16" fmla="*/ 3385290 h 6861600"/>
              <a:gd name="connsiteX17" fmla="*/ 10429961 w 12193200"/>
              <a:gd name="connsiteY17" fmla="*/ 3365933 h 6861600"/>
              <a:gd name="connsiteX18" fmla="*/ 11414058 w 12193200"/>
              <a:gd name="connsiteY18" fmla="*/ 3318846 h 6861600"/>
              <a:gd name="connsiteX19" fmla="*/ 11513720 w 12193200"/>
              <a:gd name="connsiteY19" fmla="*/ 3562126 h 6861600"/>
              <a:gd name="connsiteX20" fmla="*/ 11572161 w 12193200"/>
              <a:gd name="connsiteY20" fmla="*/ 3562126 h 6861600"/>
              <a:gd name="connsiteX21" fmla="*/ 11670257 w 12193200"/>
              <a:gd name="connsiteY21" fmla="*/ 3318846 h 6861600"/>
              <a:gd name="connsiteX22" fmla="*/ 11603468 w 12193200"/>
              <a:gd name="connsiteY22" fmla="*/ 3318846 h 6861600"/>
              <a:gd name="connsiteX23" fmla="*/ 11556507 w 12193200"/>
              <a:gd name="connsiteY23" fmla="*/ 3443364 h 6861600"/>
              <a:gd name="connsiteX24" fmla="*/ 11549202 w 12193200"/>
              <a:gd name="connsiteY24" fmla="*/ 3463768 h 6861600"/>
              <a:gd name="connsiteX25" fmla="*/ 11542418 w 12193200"/>
              <a:gd name="connsiteY25" fmla="*/ 3484695 h 6861600"/>
              <a:gd name="connsiteX26" fmla="*/ 11529374 w 12193200"/>
              <a:gd name="connsiteY26" fmla="*/ 3443364 h 6861600"/>
              <a:gd name="connsiteX27" fmla="*/ 11482413 w 12193200"/>
              <a:gd name="connsiteY27" fmla="*/ 3318846 h 6861600"/>
              <a:gd name="connsiteX28" fmla="*/ 11414058 w 12193200"/>
              <a:gd name="connsiteY28" fmla="*/ 3318846 h 6861600"/>
              <a:gd name="connsiteX29" fmla="*/ 10578149 w 12193200"/>
              <a:gd name="connsiteY29" fmla="*/ 3318846 h 6861600"/>
              <a:gd name="connsiteX30" fmla="*/ 10578149 w 12193200"/>
              <a:gd name="connsiteY30" fmla="*/ 3472662 h 6861600"/>
              <a:gd name="connsiteX31" fmla="*/ 10587020 w 12193200"/>
              <a:gd name="connsiteY31" fmla="*/ 3526550 h 6861600"/>
              <a:gd name="connsiteX32" fmla="*/ 10615718 w 12193200"/>
              <a:gd name="connsiteY32" fmla="*/ 3556894 h 6861600"/>
              <a:gd name="connsiteX33" fmla="*/ 10660592 w 12193200"/>
              <a:gd name="connsiteY33" fmla="*/ 3567358 h 6861600"/>
              <a:gd name="connsiteX34" fmla="*/ 10706510 w 12193200"/>
              <a:gd name="connsiteY34" fmla="*/ 3556371 h 6861600"/>
              <a:gd name="connsiteX35" fmla="*/ 10741992 w 12193200"/>
              <a:gd name="connsiteY35" fmla="*/ 3526026 h 6861600"/>
              <a:gd name="connsiteX36" fmla="*/ 10741992 w 12193200"/>
              <a:gd name="connsiteY36" fmla="*/ 3562126 h 6861600"/>
              <a:gd name="connsiteX37" fmla="*/ 10803041 w 12193200"/>
              <a:gd name="connsiteY37" fmla="*/ 3562126 h 6861600"/>
              <a:gd name="connsiteX38" fmla="*/ 10803041 w 12193200"/>
              <a:gd name="connsiteY38" fmla="*/ 3318846 h 6861600"/>
              <a:gd name="connsiteX39" fmla="*/ 10737296 w 12193200"/>
              <a:gd name="connsiteY39" fmla="*/ 3318846 h 6861600"/>
              <a:gd name="connsiteX40" fmla="*/ 10737296 w 12193200"/>
              <a:gd name="connsiteY40" fmla="*/ 3421390 h 6861600"/>
              <a:gd name="connsiteX41" fmla="*/ 10732599 w 12193200"/>
              <a:gd name="connsiteY41" fmla="*/ 3487311 h 6861600"/>
              <a:gd name="connsiteX42" fmla="*/ 10714337 w 12193200"/>
              <a:gd name="connsiteY42" fmla="*/ 3509808 h 6861600"/>
              <a:gd name="connsiteX43" fmla="*/ 10684595 w 12193200"/>
              <a:gd name="connsiteY43" fmla="*/ 3518702 h 6861600"/>
              <a:gd name="connsiteX44" fmla="*/ 10660592 w 12193200"/>
              <a:gd name="connsiteY44" fmla="*/ 3511900 h 6861600"/>
              <a:gd name="connsiteX45" fmla="*/ 10647026 w 12193200"/>
              <a:gd name="connsiteY45" fmla="*/ 3493589 h 6861600"/>
              <a:gd name="connsiteX46" fmla="*/ 10643373 w 12193200"/>
              <a:gd name="connsiteY46" fmla="*/ 3430807 h 6861600"/>
              <a:gd name="connsiteX47" fmla="*/ 10643373 w 12193200"/>
              <a:gd name="connsiteY47" fmla="*/ 3318846 h 6861600"/>
              <a:gd name="connsiteX48" fmla="*/ 10578149 w 12193200"/>
              <a:gd name="connsiteY48" fmla="*/ 3318846 h 6861600"/>
              <a:gd name="connsiteX49" fmla="*/ 12192000 w 12193200"/>
              <a:gd name="connsiteY49" fmla="*/ 3314701 h 6861600"/>
              <a:gd name="connsiteX50" fmla="*/ 12012076 w 12193200"/>
              <a:gd name="connsiteY50" fmla="*/ 3429000 h 6861600"/>
              <a:gd name="connsiteX51" fmla="*/ 12192000 w 12193200"/>
              <a:gd name="connsiteY51" fmla="*/ 3543300 h 6861600"/>
              <a:gd name="connsiteX52" fmla="*/ 11295612 w 12193200"/>
              <a:gd name="connsiteY52" fmla="*/ 3313614 h 6861600"/>
              <a:gd name="connsiteX53" fmla="*/ 11229866 w 12193200"/>
              <a:gd name="connsiteY53" fmla="*/ 3329310 h 6861600"/>
              <a:gd name="connsiteX54" fmla="*/ 11184470 w 12193200"/>
              <a:gd name="connsiteY54" fmla="*/ 3374827 h 6861600"/>
              <a:gd name="connsiteX55" fmla="*/ 11168295 w 12193200"/>
              <a:gd name="connsiteY55" fmla="*/ 3437085 h 6861600"/>
              <a:gd name="connsiteX56" fmla="*/ 11184470 w 12193200"/>
              <a:gd name="connsiteY56" fmla="*/ 3508238 h 6861600"/>
              <a:gd name="connsiteX57" fmla="*/ 11231431 w 12193200"/>
              <a:gd name="connsiteY57" fmla="*/ 3552709 h 6861600"/>
              <a:gd name="connsiteX58" fmla="*/ 11296133 w 12193200"/>
              <a:gd name="connsiteY58" fmla="*/ 3567358 h 6861600"/>
              <a:gd name="connsiteX59" fmla="*/ 11386925 w 12193200"/>
              <a:gd name="connsiteY59" fmla="*/ 3531258 h 6861600"/>
              <a:gd name="connsiteX60" fmla="*/ 11422928 w 12193200"/>
              <a:gd name="connsiteY60" fmla="*/ 3439701 h 6861600"/>
              <a:gd name="connsiteX61" fmla="*/ 11387447 w 12193200"/>
              <a:gd name="connsiteY61" fmla="*/ 3349191 h 6861600"/>
              <a:gd name="connsiteX62" fmla="*/ 11295612 w 12193200"/>
              <a:gd name="connsiteY62" fmla="*/ 3313614 h 6861600"/>
              <a:gd name="connsiteX63" fmla="*/ 10429439 w 12193200"/>
              <a:gd name="connsiteY63" fmla="*/ 3313614 h 6861600"/>
              <a:gd name="connsiteX64" fmla="*/ 10363693 w 12193200"/>
              <a:gd name="connsiteY64" fmla="*/ 3329310 h 6861600"/>
              <a:gd name="connsiteX65" fmla="*/ 10318298 w 12193200"/>
              <a:gd name="connsiteY65" fmla="*/ 3374827 h 6861600"/>
              <a:gd name="connsiteX66" fmla="*/ 10302644 w 12193200"/>
              <a:gd name="connsiteY66" fmla="*/ 3437085 h 6861600"/>
              <a:gd name="connsiteX67" fmla="*/ 10318298 w 12193200"/>
              <a:gd name="connsiteY67" fmla="*/ 3508238 h 6861600"/>
              <a:gd name="connsiteX68" fmla="*/ 10365259 w 12193200"/>
              <a:gd name="connsiteY68" fmla="*/ 3552709 h 6861600"/>
              <a:gd name="connsiteX69" fmla="*/ 10429961 w 12193200"/>
              <a:gd name="connsiteY69" fmla="*/ 3567358 h 6861600"/>
              <a:gd name="connsiteX70" fmla="*/ 10520752 w 12193200"/>
              <a:gd name="connsiteY70" fmla="*/ 3531258 h 6861600"/>
              <a:gd name="connsiteX71" fmla="*/ 10557278 w 12193200"/>
              <a:gd name="connsiteY71" fmla="*/ 3439701 h 6861600"/>
              <a:gd name="connsiteX72" fmla="*/ 10521274 w 12193200"/>
              <a:gd name="connsiteY72" fmla="*/ 3349191 h 6861600"/>
              <a:gd name="connsiteX73" fmla="*/ 10429439 w 12193200"/>
              <a:gd name="connsiteY73" fmla="*/ 3313614 h 6861600"/>
              <a:gd name="connsiteX74" fmla="*/ 11675997 w 12193200"/>
              <a:gd name="connsiteY74" fmla="*/ 3261296 h 6861600"/>
              <a:gd name="connsiteX75" fmla="*/ 11682258 w 12193200"/>
              <a:gd name="connsiteY75" fmla="*/ 3261296 h 6861600"/>
              <a:gd name="connsiteX76" fmla="*/ 11687998 w 12193200"/>
              <a:gd name="connsiteY76" fmla="*/ 3261819 h 6861600"/>
              <a:gd name="connsiteX77" fmla="*/ 11690607 w 12193200"/>
              <a:gd name="connsiteY77" fmla="*/ 3263389 h 6861600"/>
              <a:gd name="connsiteX78" fmla="*/ 11691651 w 12193200"/>
              <a:gd name="connsiteY78" fmla="*/ 3266528 h 6861600"/>
              <a:gd name="connsiteX79" fmla="*/ 11689564 w 12193200"/>
              <a:gd name="connsiteY79" fmla="*/ 3270190 h 6861600"/>
              <a:gd name="connsiteX80" fmla="*/ 11682780 w 12193200"/>
              <a:gd name="connsiteY80" fmla="*/ 3271760 h 6861600"/>
              <a:gd name="connsiteX81" fmla="*/ 11675997 w 12193200"/>
              <a:gd name="connsiteY81" fmla="*/ 3271760 h 6861600"/>
              <a:gd name="connsiteX82" fmla="*/ 11670257 w 12193200"/>
              <a:gd name="connsiteY82" fmla="*/ 3256588 h 6861600"/>
              <a:gd name="connsiteX83" fmla="*/ 11670257 w 12193200"/>
              <a:gd name="connsiteY83" fmla="*/ 3291641 h 6861600"/>
              <a:gd name="connsiteX84" fmla="*/ 11675997 w 12193200"/>
              <a:gd name="connsiteY84" fmla="*/ 3291641 h 6861600"/>
              <a:gd name="connsiteX85" fmla="*/ 11675997 w 12193200"/>
              <a:gd name="connsiteY85" fmla="*/ 3276468 h 6861600"/>
              <a:gd name="connsiteX86" fmla="*/ 11679128 w 12193200"/>
              <a:gd name="connsiteY86" fmla="*/ 3276468 h 6861600"/>
              <a:gd name="connsiteX87" fmla="*/ 11683824 w 12193200"/>
              <a:gd name="connsiteY87" fmla="*/ 3278038 h 6861600"/>
              <a:gd name="connsiteX88" fmla="*/ 11690085 w 12193200"/>
              <a:gd name="connsiteY88" fmla="*/ 3285886 h 6861600"/>
              <a:gd name="connsiteX89" fmla="*/ 11693216 w 12193200"/>
              <a:gd name="connsiteY89" fmla="*/ 3291641 h 6861600"/>
              <a:gd name="connsiteX90" fmla="*/ 11699999 w 12193200"/>
              <a:gd name="connsiteY90" fmla="*/ 3291641 h 6861600"/>
              <a:gd name="connsiteX91" fmla="*/ 11695825 w 12193200"/>
              <a:gd name="connsiteY91" fmla="*/ 3284840 h 6861600"/>
              <a:gd name="connsiteX92" fmla="*/ 11690607 w 12193200"/>
              <a:gd name="connsiteY92" fmla="*/ 3277515 h 6861600"/>
              <a:gd name="connsiteX93" fmla="*/ 11687476 w 12193200"/>
              <a:gd name="connsiteY93" fmla="*/ 3275945 h 6861600"/>
              <a:gd name="connsiteX94" fmla="*/ 11694781 w 12193200"/>
              <a:gd name="connsiteY94" fmla="*/ 3272806 h 6861600"/>
              <a:gd name="connsiteX95" fmla="*/ 11697390 w 12193200"/>
              <a:gd name="connsiteY95" fmla="*/ 3266005 h 6861600"/>
              <a:gd name="connsiteX96" fmla="*/ 11695825 w 12193200"/>
              <a:gd name="connsiteY96" fmla="*/ 3260773 h 6861600"/>
              <a:gd name="connsiteX97" fmla="*/ 11691651 w 12193200"/>
              <a:gd name="connsiteY97" fmla="*/ 3257111 h 6861600"/>
              <a:gd name="connsiteX98" fmla="*/ 11682258 w 12193200"/>
              <a:gd name="connsiteY98" fmla="*/ 3256588 h 6861600"/>
              <a:gd name="connsiteX99" fmla="*/ 11670257 w 12193200"/>
              <a:gd name="connsiteY99" fmla="*/ 3256588 h 6861600"/>
              <a:gd name="connsiteX100" fmla="*/ 11684867 w 12193200"/>
              <a:gd name="connsiteY100" fmla="*/ 3246124 h 6861600"/>
              <a:gd name="connsiteX101" fmla="*/ 11698434 w 12193200"/>
              <a:gd name="connsiteY101" fmla="*/ 3249786 h 6861600"/>
              <a:gd name="connsiteX102" fmla="*/ 11708348 w 12193200"/>
              <a:gd name="connsiteY102" fmla="*/ 3259727 h 6861600"/>
              <a:gd name="connsiteX103" fmla="*/ 11712522 w 12193200"/>
              <a:gd name="connsiteY103" fmla="*/ 3273329 h 6861600"/>
              <a:gd name="connsiteX104" fmla="*/ 11708348 w 12193200"/>
              <a:gd name="connsiteY104" fmla="*/ 3286932 h 6861600"/>
              <a:gd name="connsiteX105" fmla="*/ 11698434 w 12193200"/>
              <a:gd name="connsiteY105" fmla="*/ 3296873 h 6861600"/>
              <a:gd name="connsiteX106" fmla="*/ 11684867 w 12193200"/>
              <a:gd name="connsiteY106" fmla="*/ 3300535 h 6861600"/>
              <a:gd name="connsiteX107" fmla="*/ 11670779 w 12193200"/>
              <a:gd name="connsiteY107" fmla="*/ 3296873 h 6861600"/>
              <a:gd name="connsiteX108" fmla="*/ 11660865 w 12193200"/>
              <a:gd name="connsiteY108" fmla="*/ 3286932 h 6861600"/>
              <a:gd name="connsiteX109" fmla="*/ 11657212 w 12193200"/>
              <a:gd name="connsiteY109" fmla="*/ 3273329 h 6861600"/>
              <a:gd name="connsiteX110" fmla="*/ 11660865 w 12193200"/>
              <a:gd name="connsiteY110" fmla="*/ 3259727 h 6861600"/>
              <a:gd name="connsiteX111" fmla="*/ 11671301 w 12193200"/>
              <a:gd name="connsiteY111" fmla="*/ 3249786 h 6861600"/>
              <a:gd name="connsiteX112" fmla="*/ 11684867 w 12193200"/>
              <a:gd name="connsiteY112" fmla="*/ 3246124 h 6861600"/>
              <a:gd name="connsiteX113" fmla="*/ 11684867 w 12193200"/>
              <a:gd name="connsiteY113" fmla="*/ 3240892 h 6861600"/>
              <a:gd name="connsiteX114" fmla="*/ 11668692 w 12193200"/>
              <a:gd name="connsiteY114" fmla="*/ 3245078 h 6861600"/>
              <a:gd name="connsiteX115" fmla="*/ 11656169 w 12193200"/>
              <a:gd name="connsiteY115" fmla="*/ 3257111 h 6861600"/>
              <a:gd name="connsiteX116" fmla="*/ 11651473 w 12193200"/>
              <a:gd name="connsiteY116" fmla="*/ 3273329 h 6861600"/>
              <a:gd name="connsiteX117" fmla="*/ 11656169 w 12193200"/>
              <a:gd name="connsiteY117" fmla="*/ 3289548 h 6861600"/>
              <a:gd name="connsiteX118" fmla="*/ 11668170 w 12193200"/>
              <a:gd name="connsiteY118" fmla="*/ 3301581 h 6861600"/>
              <a:gd name="connsiteX119" fmla="*/ 11684867 w 12193200"/>
              <a:gd name="connsiteY119" fmla="*/ 3305767 h 6861600"/>
              <a:gd name="connsiteX120" fmla="*/ 11701043 w 12193200"/>
              <a:gd name="connsiteY120" fmla="*/ 3301581 h 6861600"/>
              <a:gd name="connsiteX121" fmla="*/ 11713566 w 12193200"/>
              <a:gd name="connsiteY121" fmla="*/ 3289548 h 6861600"/>
              <a:gd name="connsiteX122" fmla="*/ 11717740 w 12193200"/>
              <a:gd name="connsiteY122" fmla="*/ 3273329 h 6861600"/>
              <a:gd name="connsiteX123" fmla="*/ 11713044 w 12193200"/>
              <a:gd name="connsiteY123" fmla="*/ 3257111 h 6861600"/>
              <a:gd name="connsiteX124" fmla="*/ 11701043 w 12193200"/>
              <a:gd name="connsiteY124" fmla="*/ 3245078 h 6861600"/>
              <a:gd name="connsiteX125" fmla="*/ 11684867 w 12193200"/>
              <a:gd name="connsiteY125" fmla="*/ 3240892 h 6861600"/>
              <a:gd name="connsiteX126" fmla="*/ 10048010 w 12193200"/>
              <a:gd name="connsiteY126" fmla="*/ 3226243 h 6861600"/>
              <a:gd name="connsiteX127" fmla="*/ 10172718 w 12193200"/>
              <a:gd name="connsiteY127" fmla="*/ 3420867 h 6861600"/>
              <a:gd name="connsiteX128" fmla="*/ 10172718 w 12193200"/>
              <a:gd name="connsiteY128" fmla="*/ 3562126 h 6861600"/>
              <a:gd name="connsiteX129" fmla="*/ 10241594 w 12193200"/>
              <a:gd name="connsiteY129" fmla="*/ 3562126 h 6861600"/>
              <a:gd name="connsiteX130" fmla="*/ 10241594 w 12193200"/>
              <a:gd name="connsiteY130" fmla="*/ 3421390 h 6861600"/>
              <a:gd name="connsiteX131" fmla="*/ 10366824 w 12193200"/>
              <a:gd name="connsiteY131" fmla="*/ 3226243 h 6861600"/>
              <a:gd name="connsiteX132" fmla="*/ 10287512 w 12193200"/>
              <a:gd name="connsiteY132" fmla="*/ 3226243 h 6861600"/>
              <a:gd name="connsiteX133" fmla="*/ 10208722 w 12193200"/>
              <a:gd name="connsiteY133" fmla="*/ 3359131 h 6861600"/>
              <a:gd name="connsiteX134" fmla="*/ 10128366 w 12193200"/>
              <a:gd name="connsiteY134" fmla="*/ 3226243 h 6861600"/>
              <a:gd name="connsiteX135" fmla="*/ 10048010 w 12193200"/>
              <a:gd name="connsiteY135" fmla="*/ 3226243 h 6861600"/>
              <a:gd name="connsiteX136" fmla="*/ 10999756 w 12193200"/>
              <a:gd name="connsiteY136" fmla="*/ 3221011 h 6861600"/>
              <a:gd name="connsiteX137" fmla="*/ 10918357 w 12193200"/>
              <a:gd name="connsiteY137" fmla="*/ 3237753 h 6861600"/>
              <a:gd name="connsiteX138" fmla="*/ 10852611 w 12193200"/>
              <a:gd name="connsiteY138" fmla="*/ 3300012 h 6861600"/>
              <a:gd name="connsiteX139" fmla="*/ 10830696 w 12193200"/>
              <a:gd name="connsiteY139" fmla="*/ 3393138 h 6861600"/>
              <a:gd name="connsiteX140" fmla="*/ 10850524 w 12193200"/>
              <a:gd name="connsiteY140" fmla="*/ 3482602 h 6861600"/>
              <a:gd name="connsiteX141" fmla="*/ 10910008 w 12193200"/>
              <a:gd name="connsiteY141" fmla="*/ 3545907 h 6861600"/>
              <a:gd name="connsiteX142" fmla="*/ 11003409 w 12193200"/>
              <a:gd name="connsiteY142" fmla="*/ 3567881 h 6861600"/>
              <a:gd name="connsiteX143" fmla="*/ 11086374 w 12193200"/>
              <a:gd name="connsiteY143" fmla="*/ 3552185 h 6861600"/>
              <a:gd name="connsiteX144" fmla="*/ 11148988 w 12193200"/>
              <a:gd name="connsiteY144" fmla="*/ 3515563 h 6861600"/>
              <a:gd name="connsiteX145" fmla="*/ 11148988 w 12193200"/>
              <a:gd name="connsiteY145" fmla="*/ 3382151 h 6861600"/>
              <a:gd name="connsiteX146" fmla="*/ 11000800 w 12193200"/>
              <a:gd name="connsiteY146" fmla="*/ 3382151 h 6861600"/>
              <a:gd name="connsiteX147" fmla="*/ 11000800 w 12193200"/>
              <a:gd name="connsiteY147" fmla="*/ 3438655 h 6861600"/>
              <a:gd name="connsiteX148" fmla="*/ 11079590 w 12193200"/>
              <a:gd name="connsiteY148" fmla="*/ 3438655 h 6861600"/>
              <a:gd name="connsiteX149" fmla="*/ 11079590 w 12193200"/>
              <a:gd name="connsiteY149" fmla="*/ 3481033 h 6861600"/>
              <a:gd name="connsiteX150" fmla="*/ 11042543 w 12193200"/>
              <a:gd name="connsiteY150" fmla="*/ 3501437 h 6861600"/>
              <a:gd name="connsiteX151" fmla="*/ 10998713 w 12193200"/>
              <a:gd name="connsiteY151" fmla="*/ 3509808 h 6861600"/>
              <a:gd name="connsiteX152" fmla="*/ 10928271 w 12193200"/>
              <a:gd name="connsiteY152" fmla="*/ 3479986 h 6861600"/>
              <a:gd name="connsiteX153" fmla="*/ 10901138 w 12193200"/>
              <a:gd name="connsiteY153" fmla="*/ 3390522 h 6861600"/>
              <a:gd name="connsiteX154" fmla="*/ 10927749 w 12193200"/>
              <a:gd name="connsiteY154" fmla="*/ 3306813 h 6861600"/>
              <a:gd name="connsiteX155" fmla="*/ 10999756 w 12193200"/>
              <a:gd name="connsiteY155" fmla="*/ 3278561 h 6861600"/>
              <a:gd name="connsiteX156" fmla="*/ 11049326 w 12193200"/>
              <a:gd name="connsiteY156" fmla="*/ 3293210 h 6861600"/>
              <a:gd name="connsiteX157" fmla="*/ 11076459 w 12193200"/>
              <a:gd name="connsiteY157" fmla="*/ 3331926 h 6861600"/>
              <a:gd name="connsiteX158" fmla="*/ 11144814 w 12193200"/>
              <a:gd name="connsiteY158" fmla="*/ 3319369 h 6861600"/>
              <a:gd name="connsiteX159" fmla="*/ 11098896 w 12193200"/>
              <a:gd name="connsiteY159" fmla="*/ 3247170 h 6861600"/>
              <a:gd name="connsiteX160" fmla="*/ 10999756 w 12193200"/>
              <a:gd name="connsiteY160" fmla="*/ 3221011 h 6861600"/>
              <a:gd name="connsiteX161" fmla="*/ 539998 w 12193200"/>
              <a:gd name="connsiteY161" fmla="*/ 540001 h 6861600"/>
              <a:gd name="connsiteX162" fmla="*/ 539998 w 12193200"/>
              <a:gd name="connsiteY162" fmla="*/ 6300001 h 6861600"/>
              <a:gd name="connsiteX163" fmla="*/ 539999 w 12193200"/>
              <a:gd name="connsiteY163" fmla="*/ 6300001 h 6861600"/>
              <a:gd name="connsiteX164" fmla="*/ 5073648 w 12193200"/>
              <a:gd name="connsiteY164" fmla="*/ 6300001 h 6861600"/>
              <a:gd name="connsiteX165" fmla="*/ 6008398 w 12193200"/>
              <a:gd name="connsiteY165" fmla="*/ 6300001 h 6861600"/>
              <a:gd name="connsiteX166" fmla="*/ 6008398 w 12193200"/>
              <a:gd name="connsiteY166" fmla="*/ 3542604 h 6861600"/>
              <a:gd name="connsiteX167" fmla="*/ 6187227 w 12193200"/>
              <a:gd name="connsiteY167" fmla="*/ 3429001 h 6861600"/>
              <a:gd name="connsiteX168" fmla="*/ 6008398 w 12193200"/>
              <a:gd name="connsiteY168" fmla="*/ 3315397 h 6861600"/>
              <a:gd name="connsiteX169" fmla="*/ 6008398 w 12193200"/>
              <a:gd name="connsiteY169" fmla="*/ 540001 h 6861600"/>
              <a:gd name="connsiteX170" fmla="*/ 5073648 w 12193200"/>
              <a:gd name="connsiteY170" fmla="*/ 540001 h 6861600"/>
              <a:gd name="connsiteX171" fmla="*/ 539999 w 12193200"/>
              <a:gd name="connsiteY171" fmla="*/ 540001 h 6861600"/>
              <a:gd name="connsiteX172" fmla="*/ 0 w 12193200"/>
              <a:gd name="connsiteY172" fmla="*/ 0 h 6861600"/>
              <a:gd name="connsiteX173" fmla="*/ 12193200 w 12193200"/>
              <a:gd name="connsiteY173" fmla="*/ 0 h 6861600"/>
              <a:gd name="connsiteX174" fmla="*/ 12193200 w 12193200"/>
              <a:gd name="connsiteY174" fmla="*/ 6861600 h 6861600"/>
              <a:gd name="connsiteX175" fmla="*/ 0 w 12193200"/>
              <a:gd name="connsiteY175" fmla="*/ 6861600 h 686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Lst>
            <a:rect l="l" t="t" r="r" b="b"/>
            <a:pathLst>
              <a:path w="12193200" h="6861600">
                <a:moveTo>
                  <a:pt x="11295612" y="3365933"/>
                </a:moveTo>
                <a:cubicBezTo>
                  <a:pt x="11312831" y="3365933"/>
                  <a:pt x="11326919" y="3372211"/>
                  <a:pt x="11338398" y="3385290"/>
                </a:cubicBezTo>
                <a:cubicBezTo>
                  <a:pt x="11349878" y="3397847"/>
                  <a:pt x="11356139" y="3416158"/>
                  <a:pt x="11356139" y="3440224"/>
                </a:cubicBezTo>
                <a:cubicBezTo>
                  <a:pt x="11356139" y="3464291"/>
                  <a:pt x="11349878" y="3483125"/>
                  <a:pt x="11338398" y="3496205"/>
                </a:cubicBezTo>
                <a:cubicBezTo>
                  <a:pt x="11326919" y="3508761"/>
                  <a:pt x="11312831" y="3515040"/>
                  <a:pt x="11295612" y="3515040"/>
                </a:cubicBezTo>
                <a:cubicBezTo>
                  <a:pt x="11278914" y="3515040"/>
                  <a:pt x="11264304" y="3508761"/>
                  <a:pt x="11252825" y="3496205"/>
                </a:cubicBezTo>
                <a:cubicBezTo>
                  <a:pt x="11241345" y="3483125"/>
                  <a:pt x="11235606" y="3464814"/>
                  <a:pt x="11235606" y="3440748"/>
                </a:cubicBezTo>
                <a:cubicBezTo>
                  <a:pt x="11235606" y="3416681"/>
                  <a:pt x="11241345" y="3397847"/>
                  <a:pt x="11252825" y="3385290"/>
                </a:cubicBezTo>
                <a:cubicBezTo>
                  <a:pt x="11264304" y="3372211"/>
                  <a:pt x="11278914" y="3365933"/>
                  <a:pt x="11295612" y="3365933"/>
                </a:cubicBezTo>
                <a:close/>
                <a:moveTo>
                  <a:pt x="10429961" y="3365933"/>
                </a:moveTo>
                <a:cubicBezTo>
                  <a:pt x="10446658" y="3365933"/>
                  <a:pt x="10461268" y="3372211"/>
                  <a:pt x="10472748" y="3385290"/>
                </a:cubicBezTo>
                <a:cubicBezTo>
                  <a:pt x="10484227" y="3397847"/>
                  <a:pt x="10489967" y="3416158"/>
                  <a:pt x="10489967" y="3440224"/>
                </a:cubicBezTo>
                <a:cubicBezTo>
                  <a:pt x="10489967" y="3464291"/>
                  <a:pt x="10484227" y="3483125"/>
                  <a:pt x="10472748" y="3496205"/>
                </a:cubicBezTo>
                <a:cubicBezTo>
                  <a:pt x="10461268" y="3508761"/>
                  <a:pt x="10446658" y="3515040"/>
                  <a:pt x="10429961" y="3515040"/>
                </a:cubicBezTo>
                <a:cubicBezTo>
                  <a:pt x="10412742" y="3515040"/>
                  <a:pt x="10398132" y="3508761"/>
                  <a:pt x="10386652" y="3496205"/>
                </a:cubicBezTo>
                <a:cubicBezTo>
                  <a:pt x="10375173" y="3483125"/>
                  <a:pt x="10369433" y="3464814"/>
                  <a:pt x="10369433" y="3440748"/>
                </a:cubicBezTo>
                <a:cubicBezTo>
                  <a:pt x="10369433" y="3416681"/>
                  <a:pt x="10375173" y="3397847"/>
                  <a:pt x="10386652" y="3385290"/>
                </a:cubicBezTo>
                <a:cubicBezTo>
                  <a:pt x="10398132" y="3372211"/>
                  <a:pt x="10412742" y="3365933"/>
                  <a:pt x="10429961" y="3365933"/>
                </a:cubicBezTo>
                <a:close/>
                <a:moveTo>
                  <a:pt x="11414058" y="3318846"/>
                </a:moveTo>
                <a:cubicBezTo>
                  <a:pt x="11414058" y="3318846"/>
                  <a:pt x="11414058" y="3318846"/>
                  <a:pt x="11513720" y="3562126"/>
                </a:cubicBezTo>
                <a:lnTo>
                  <a:pt x="11572161" y="3562126"/>
                </a:lnTo>
                <a:cubicBezTo>
                  <a:pt x="11572161" y="3562126"/>
                  <a:pt x="11572161" y="3562126"/>
                  <a:pt x="11670257" y="3318846"/>
                </a:cubicBezTo>
                <a:cubicBezTo>
                  <a:pt x="11670257" y="3318846"/>
                  <a:pt x="11670257" y="3318846"/>
                  <a:pt x="11603468" y="3318846"/>
                </a:cubicBezTo>
                <a:cubicBezTo>
                  <a:pt x="11603468" y="3318846"/>
                  <a:pt x="11603468" y="3318846"/>
                  <a:pt x="11556507" y="3443364"/>
                </a:cubicBezTo>
                <a:cubicBezTo>
                  <a:pt x="11553898" y="3450165"/>
                  <a:pt x="11551289" y="3456966"/>
                  <a:pt x="11549202" y="3463768"/>
                </a:cubicBezTo>
                <a:cubicBezTo>
                  <a:pt x="11548158" y="3466907"/>
                  <a:pt x="11546071" y="3473708"/>
                  <a:pt x="11542418" y="3484695"/>
                </a:cubicBezTo>
                <a:cubicBezTo>
                  <a:pt x="11542418" y="3484695"/>
                  <a:pt x="11542418" y="3484695"/>
                  <a:pt x="11529374" y="3443364"/>
                </a:cubicBezTo>
                <a:cubicBezTo>
                  <a:pt x="11529374" y="3443364"/>
                  <a:pt x="11529374" y="3443364"/>
                  <a:pt x="11482413" y="3318846"/>
                </a:cubicBezTo>
                <a:cubicBezTo>
                  <a:pt x="11482413" y="3318846"/>
                  <a:pt x="11482413" y="3318846"/>
                  <a:pt x="11414058" y="3318846"/>
                </a:cubicBezTo>
                <a:close/>
                <a:moveTo>
                  <a:pt x="10578149" y="3318846"/>
                </a:moveTo>
                <a:cubicBezTo>
                  <a:pt x="10578149" y="3318846"/>
                  <a:pt x="10578149" y="3318846"/>
                  <a:pt x="10578149" y="3472662"/>
                </a:cubicBezTo>
                <a:cubicBezTo>
                  <a:pt x="10578149" y="3495682"/>
                  <a:pt x="10581280" y="3513470"/>
                  <a:pt x="10587020" y="3526550"/>
                </a:cubicBezTo>
                <a:cubicBezTo>
                  <a:pt x="10593281" y="3539629"/>
                  <a:pt x="10602674" y="3549570"/>
                  <a:pt x="10615718" y="3556894"/>
                </a:cubicBezTo>
                <a:cubicBezTo>
                  <a:pt x="10628763" y="3564219"/>
                  <a:pt x="10643895" y="3567358"/>
                  <a:pt x="10660592" y="3567358"/>
                </a:cubicBezTo>
                <a:cubicBezTo>
                  <a:pt x="10676768" y="3567358"/>
                  <a:pt x="10691900" y="3563696"/>
                  <a:pt x="10706510" y="3556371"/>
                </a:cubicBezTo>
                <a:cubicBezTo>
                  <a:pt x="10721120" y="3549046"/>
                  <a:pt x="10733121" y="3538583"/>
                  <a:pt x="10741992" y="3526026"/>
                </a:cubicBezTo>
                <a:cubicBezTo>
                  <a:pt x="10741992" y="3526026"/>
                  <a:pt x="10741992" y="3526026"/>
                  <a:pt x="10741992" y="3562126"/>
                </a:cubicBezTo>
                <a:lnTo>
                  <a:pt x="10803041" y="3562126"/>
                </a:lnTo>
                <a:cubicBezTo>
                  <a:pt x="10803041" y="3562126"/>
                  <a:pt x="10803041" y="3562126"/>
                  <a:pt x="10803041" y="3318846"/>
                </a:cubicBezTo>
                <a:cubicBezTo>
                  <a:pt x="10803041" y="3318846"/>
                  <a:pt x="10803041" y="3318846"/>
                  <a:pt x="10737296" y="3318846"/>
                </a:cubicBezTo>
                <a:cubicBezTo>
                  <a:pt x="10737296" y="3318846"/>
                  <a:pt x="10737296" y="3318846"/>
                  <a:pt x="10737296" y="3421390"/>
                </a:cubicBezTo>
                <a:cubicBezTo>
                  <a:pt x="10737296" y="3456443"/>
                  <a:pt x="10735730" y="3478417"/>
                  <a:pt x="10732599" y="3487311"/>
                </a:cubicBezTo>
                <a:cubicBezTo>
                  <a:pt x="10729469" y="3496205"/>
                  <a:pt x="10723207" y="3503530"/>
                  <a:pt x="10714337" y="3509808"/>
                </a:cubicBezTo>
                <a:cubicBezTo>
                  <a:pt x="10705466" y="3515563"/>
                  <a:pt x="10695552" y="3518702"/>
                  <a:pt x="10684595" y="3518702"/>
                </a:cubicBezTo>
                <a:cubicBezTo>
                  <a:pt x="10674681" y="3518702"/>
                  <a:pt x="10666854" y="3516086"/>
                  <a:pt x="10660592" y="3511900"/>
                </a:cubicBezTo>
                <a:cubicBezTo>
                  <a:pt x="10653809" y="3507192"/>
                  <a:pt x="10649635" y="3501437"/>
                  <a:pt x="10647026" y="3493589"/>
                </a:cubicBezTo>
                <a:cubicBezTo>
                  <a:pt x="10644939" y="3485741"/>
                  <a:pt x="10643373" y="3464814"/>
                  <a:pt x="10643373" y="3430807"/>
                </a:cubicBezTo>
                <a:cubicBezTo>
                  <a:pt x="10643373" y="3430807"/>
                  <a:pt x="10643373" y="3430807"/>
                  <a:pt x="10643373" y="3318846"/>
                </a:cubicBezTo>
                <a:cubicBezTo>
                  <a:pt x="10643373" y="3318846"/>
                  <a:pt x="10643373" y="3318846"/>
                  <a:pt x="10578149" y="3318846"/>
                </a:cubicBezTo>
                <a:close/>
                <a:moveTo>
                  <a:pt x="12192000" y="3314701"/>
                </a:moveTo>
                <a:lnTo>
                  <a:pt x="12012076" y="3429000"/>
                </a:lnTo>
                <a:lnTo>
                  <a:pt x="12192000" y="3543300"/>
                </a:lnTo>
                <a:close/>
                <a:moveTo>
                  <a:pt x="11295612" y="3313614"/>
                </a:moveTo>
                <a:cubicBezTo>
                  <a:pt x="11271087" y="3313614"/>
                  <a:pt x="11249172" y="3318846"/>
                  <a:pt x="11229866" y="3329310"/>
                </a:cubicBezTo>
                <a:cubicBezTo>
                  <a:pt x="11210560" y="3339774"/>
                  <a:pt x="11194906" y="3354946"/>
                  <a:pt x="11184470" y="3374827"/>
                </a:cubicBezTo>
                <a:cubicBezTo>
                  <a:pt x="11173512" y="3395231"/>
                  <a:pt x="11168295" y="3415635"/>
                  <a:pt x="11168295" y="3437085"/>
                </a:cubicBezTo>
                <a:cubicBezTo>
                  <a:pt x="11168295" y="3464814"/>
                  <a:pt x="11173512" y="3488880"/>
                  <a:pt x="11184470" y="3508238"/>
                </a:cubicBezTo>
                <a:cubicBezTo>
                  <a:pt x="11194906" y="3527596"/>
                  <a:pt x="11210560" y="3542245"/>
                  <a:pt x="11231431" y="3552709"/>
                </a:cubicBezTo>
                <a:cubicBezTo>
                  <a:pt x="11251781" y="3562649"/>
                  <a:pt x="11273174" y="3567358"/>
                  <a:pt x="11296133" y="3567358"/>
                </a:cubicBezTo>
                <a:cubicBezTo>
                  <a:pt x="11332659" y="3567358"/>
                  <a:pt x="11362922" y="3555325"/>
                  <a:pt x="11386925" y="3531258"/>
                </a:cubicBezTo>
                <a:cubicBezTo>
                  <a:pt x="11410927" y="3507192"/>
                  <a:pt x="11422928" y="3476847"/>
                  <a:pt x="11422928" y="3439701"/>
                </a:cubicBezTo>
                <a:cubicBezTo>
                  <a:pt x="11422928" y="3403602"/>
                  <a:pt x="11411449" y="3373257"/>
                  <a:pt x="11387447" y="3349191"/>
                </a:cubicBezTo>
                <a:cubicBezTo>
                  <a:pt x="11363444" y="3325648"/>
                  <a:pt x="11332659" y="3313614"/>
                  <a:pt x="11295612" y="3313614"/>
                </a:cubicBezTo>
                <a:close/>
                <a:moveTo>
                  <a:pt x="10429439" y="3313614"/>
                </a:moveTo>
                <a:cubicBezTo>
                  <a:pt x="10405437" y="3313614"/>
                  <a:pt x="10383521" y="3318846"/>
                  <a:pt x="10363693" y="3329310"/>
                </a:cubicBezTo>
                <a:cubicBezTo>
                  <a:pt x="10344387" y="3339774"/>
                  <a:pt x="10329255" y="3354946"/>
                  <a:pt x="10318298" y="3374827"/>
                </a:cubicBezTo>
                <a:cubicBezTo>
                  <a:pt x="10307862" y="3395231"/>
                  <a:pt x="10302644" y="3415635"/>
                  <a:pt x="10302644" y="3437085"/>
                </a:cubicBezTo>
                <a:cubicBezTo>
                  <a:pt x="10302644" y="3464814"/>
                  <a:pt x="10307862" y="3488880"/>
                  <a:pt x="10318298" y="3508238"/>
                </a:cubicBezTo>
                <a:cubicBezTo>
                  <a:pt x="10329255" y="3527596"/>
                  <a:pt x="10344909" y="3542245"/>
                  <a:pt x="10365259" y="3552709"/>
                </a:cubicBezTo>
                <a:cubicBezTo>
                  <a:pt x="10385609" y="3562649"/>
                  <a:pt x="10407524" y="3567358"/>
                  <a:pt x="10429961" y="3567358"/>
                </a:cubicBezTo>
                <a:cubicBezTo>
                  <a:pt x="10466486" y="3567358"/>
                  <a:pt x="10496750" y="3555325"/>
                  <a:pt x="10520752" y="3531258"/>
                </a:cubicBezTo>
                <a:cubicBezTo>
                  <a:pt x="10545277" y="3507192"/>
                  <a:pt x="10557278" y="3476847"/>
                  <a:pt x="10557278" y="3439701"/>
                </a:cubicBezTo>
                <a:cubicBezTo>
                  <a:pt x="10557278" y="3403602"/>
                  <a:pt x="10545277" y="3373257"/>
                  <a:pt x="10521274" y="3349191"/>
                </a:cubicBezTo>
                <a:cubicBezTo>
                  <a:pt x="10497272" y="3325648"/>
                  <a:pt x="10467008" y="3313614"/>
                  <a:pt x="10429439" y="3313614"/>
                </a:cubicBezTo>
                <a:close/>
                <a:moveTo>
                  <a:pt x="11675997" y="3261296"/>
                </a:moveTo>
                <a:cubicBezTo>
                  <a:pt x="11675997" y="3261296"/>
                  <a:pt x="11675997" y="3261296"/>
                  <a:pt x="11682258" y="3261296"/>
                </a:cubicBezTo>
                <a:cubicBezTo>
                  <a:pt x="11685389" y="3261296"/>
                  <a:pt x="11686954" y="3261296"/>
                  <a:pt x="11687998" y="3261819"/>
                </a:cubicBezTo>
                <a:cubicBezTo>
                  <a:pt x="11689042" y="3262343"/>
                  <a:pt x="11690085" y="3262866"/>
                  <a:pt x="11690607" y="3263389"/>
                </a:cubicBezTo>
                <a:cubicBezTo>
                  <a:pt x="11691129" y="3264435"/>
                  <a:pt x="11691651" y="3265482"/>
                  <a:pt x="11691651" y="3266528"/>
                </a:cubicBezTo>
                <a:cubicBezTo>
                  <a:pt x="11691651" y="3268098"/>
                  <a:pt x="11691129" y="3269144"/>
                  <a:pt x="11689564" y="3270190"/>
                </a:cubicBezTo>
                <a:cubicBezTo>
                  <a:pt x="11688520" y="3271237"/>
                  <a:pt x="11686433" y="3271760"/>
                  <a:pt x="11682780" y="3271760"/>
                </a:cubicBezTo>
                <a:cubicBezTo>
                  <a:pt x="11682780" y="3271760"/>
                  <a:pt x="11682780" y="3271760"/>
                  <a:pt x="11675997" y="3271760"/>
                </a:cubicBezTo>
                <a:close/>
                <a:moveTo>
                  <a:pt x="11670257" y="3256588"/>
                </a:moveTo>
                <a:cubicBezTo>
                  <a:pt x="11670257" y="3256588"/>
                  <a:pt x="11670257" y="3256588"/>
                  <a:pt x="11670257" y="3291641"/>
                </a:cubicBezTo>
                <a:lnTo>
                  <a:pt x="11675997" y="3291641"/>
                </a:lnTo>
                <a:cubicBezTo>
                  <a:pt x="11675997" y="3291641"/>
                  <a:pt x="11675997" y="3291641"/>
                  <a:pt x="11675997" y="3276468"/>
                </a:cubicBezTo>
                <a:cubicBezTo>
                  <a:pt x="11675997" y="3276468"/>
                  <a:pt x="11675997" y="3276468"/>
                  <a:pt x="11679128" y="3276468"/>
                </a:cubicBezTo>
                <a:cubicBezTo>
                  <a:pt x="11681215" y="3276468"/>
                  <a:pt x="11682780" y="3276992"/>
                  <a:pt x="11683824" y="3278038"/>
                </a:cubicBezTo>
                <a:cubicBezTo>
                  <a:pt x="11685389" y="3279085"/>
                  <a:pt x="11687476" y="3281700"/>
                  <a:pt x="11690085" y="3285886"/>
                </a:cubicBezTo>
                <a:cubicBezTo>
                  <a:pt x="11690085" y="3285886"/>
                  <a:pt x="11690085" y="3285886"/>
                  <a:pt x="11693216" y="3291641"/>
                </a:cubicBezTo>
                <a:cubicBezTo>
                  <a:pt x="11693216" y="3291641"/>
                  <a:pt x="11693216" y="3291641"/>
                  <a:pt x="11699999" y="3291641"/>
                </a:cubicBezTo>
                <a:cubicBezTo>
                  <a:pt x="11699999" y="3291641"/>
                  <a:pt x="11699999" y="3291641"/>
                  <a:pt x="11695825" y="3284840"/>
                </a:cubicBezTo>
                <a:cubicBezTo>
                  <a:pt x="11693738" y="3281177"/>
                  <a:pt x="11691651" y="3279085"/>
                  <a:pt x="11690607" y="3277515"/>
                </a:cubicBezTo>
                <a:cubicBezTo>
                  <a:pt x="11689564" y="3276992"/>
                  <a:pt x="11688520" y="3276468"/>
                  <a:pt x="11687476" y="3275945"/>
                </a:cubicBezTo>
                <a:cubicBezTo>
                  <a:pt x="11690607" y="3275422"/>
                  <a:pt x="11693216" y="3274376"/>
                  <a:pt x="11694781" y="3272806"/>
                </a:cubicBezTo>
                <a:cubicBezTo>
                  <a:pt x="11696869" y="3270713"/>
                  <a:pt x="11697390" y="3268621"/>
                  <a:pt x="11697390" y="3266005"/>
                </a:cubicBezTo>
                <a:cubicBezTo>
                  <a:pt x="11697390" y="3263912"/>
                  <a:pt x="11696869" y="3262343"/>
                  <a:pt x="11695825" y="3260773"/>
                </a:cubicBezTo>
                <a:cubicBezTo>
                  <a:pt x="11694781" y="3259204"/>
                  <a:pt x="11693216" y="3258157"/>
                  <a:pt x="11691651" y="3257111"/>
                </a:cubicBezTo>
                <a:cubicBezTo>
                  <a:pt x="11689564" y="3256588"/>
                  <a:pt x="11686433" y="3256588"/>
                  <a:pt x="11682258" y="3256588"/>
                </a:cubicBezTo>
                <a:cubicBezTo>
                  <a:pt x="11682258" y="3256588"/>
                  <a:pt x="11682258" y="3256588"/>
                  <a:pt x="11670257" y="3256588"/>
                </a:cubicBezTo>
                <a:close/>
                <a:moveTo>
                  <a:pt x="11684867" y="3246124"/>
                </a:moveTo>
                <a:cubicBezTo>
                  <a:pt x="11689042" y="3246124"/>
                  <a:pt x="11693738" y="3247694"/>
                  <a:pt x="11698434" y="3249786"/>
                </a:cubicBezTo>
                <a:cubicBezTo>
                  <a:pt x="11702608" y="3252402"/>
                  <a:pt x="11706261" y="3255541"/>
                  <a:pt x="11708348" y="3259727"/>
                </a:cubicBezTo>
                <a:cubicBezTo>
                  <a:pt x="11710957" y="3264435"/>
                  <a:pt x="11712522" y="3268621"/>
                  <a:pt x="11712522" y="3273329"/>
                </a:cubicBezTo>
                <a:cubicBezTo>
                  <a:pt x="11712522" y="3278038"/>
                  <a:pt x="11710957" y="3282747"/>
                  <a:pt x="11708348" y="3286932"/>
                </a:cubicBezTo>
                <a:cubicBezTo>
                  <a:pt x="11706261" y="3291118"/>
                  <a:pt x="11702608" y="3294780"/>
                  <a:pt x="11698434" y="3296873"/>
                </a:cubicBezTo>
                <a:cubicBezTo>
                  <a:pt x="11694260" y="3299488"/>
                  <a:pt x="11689564" y="3300535"/>
                  <a:pt x="11684867" y="3300535"/>
                </a:cubicBezTo>
                <a:cubicBezTo>
                  <a:pt x="11680171" y="3300535"/>
                  <a:pt x="11675475" y="3299488"/>
                  <a:pt x="11670779" y="3296873"/>
                </a:cubicBezTo>
                <a:cubicBezTo>
                  <a:pt x="11666605" y="3294780"/>
                  <a:pt x="11662952" y="3291118"/>
                  <a:pt x="11660865" y="3286932"/>
                </a:cubicBezTo>
                <a:cubicBezTo>
                  <a:pt x="11658256" y="3282747"/>
                  <a:pt x="11657212" y="3278038"/>
                  <a:pt x="11657212" y="3273329"/>
                </a:cubicBezTo>
                <a:cubicBezTo>
                  <a:pt x="11657212" y="3268621"/>
                  <a:pt x="11658256" y="3264435"/>
                  <a:pt x="11660865" y="3259727"/>
                </a:cubicBezTo>
                <a:cubicBezTo>
                  <a:pt x="11663474" y="3255541"/>
                  <a:pt x="11666605" y="3252402"/>
                  <a:pt x="11671301" y="3249786"/>
                </a:cubicBezTo>
                <a:cubicBezTo>
                  <a:pt x="11675475" y="3247694"/>
                  <a:pt x="11680171" y="3246124"/>
                  <a:pt x="11684867" y="3246124"/>
                </a:cubicBezTo>
                <a:close/>
                <a:moveTo>
                  <a:pt x="11684867" y="3240892"/>
                </a:moveTo>
                <a:cubicBezTo>
                  <a:pt x="11679128" y="3240892"/>
                  <a:pt x="11673910" y="3242462"/>
                  <a:pt x="11668692" y="3245078"/>
                </a:cubicBezTo>
                <a:cubicBezTo>
                  <a:pt x="11662952" y="3247694"/>
                  <a:pt x="11658778" y="3251879"/>
                  <a:pt x="11656169" y="3257111"/>
                </a:cubicBezTo>
                <a:cubicBezTo>
                  <a:pt x="11653038" y="3262343"/>
                  <a:pt x="11651473" y="3267574"/>
                  <a:pt x="11651473" y="3273329"/>
                </a:cubicBezTo>
                <a:cubicBezTo>
                  <a:pt x="11651473" y="3279085"/>
                  <a:pt x="11653038" y="3284316"/>
                  <a:pt x="11656169" y="3289548"/>
                </a:cubicBezTo>
                <a:cubicBezTo>
                  <a:pt x="11658778" y="3294780"/>
                  <a:pt x="11662952" y="3298965"/>
                  <a:pt x="11668170" y="3301581"/>
                </a:cubicBezTo>
                <a:cubicBezTo>
                  <a:pt x="11673388" y="3304720"/>
                  <a:pt x="11679128" y="3305767"/>
                  <a:pt x="11684867" y="3305767"/>
                </a:cubicBezTo>
                <a:cubicBezTo>
                  <a:pt x="11690607" y="3305767"/>
                  <a:pt x="11695825" y="3304720"/>
                  <a:pt x="11701043" y="3301581"/>
                </a:cubicBezTo>
                <a:cubicBezTo>
                  <a:pt x="11706261" y="3298965"/>
                  <a:pt x="11710435" y="3294780"/>
                  <a:pt x="11713566" y="3289548"/>
                </a:cubicBezTo>
                <a:cubicBezTo>
                  <a:pt x="11716175" y="3284316"/>
                  <a:pt x="11717740" y="3279085"/>
                  <a:pt x="11717740" y="3273329"/>
                </a:cubicBezTo>
                <a:cubicBezTo>
                  <a:pt x="11717740" y="3267574"/>
                  <a:pt x="11716175" y="3262343"/>
                  <a:pt x="11713044" y="3257111"/>
                </a:cubicBezTo>
                <a:cubicBezTo>
                  <a:pt x="11710435" y="3251879"/>
                  <a:pt x="11706261" y="3247694"/>
                  <a:pt x="11701043" y="3245078"/>
                </a:cubicBezTo>
                <a:cubicBezTo>
                  <a:pt x="11695825" y="3242462"/>
                  <a:pt x="11690085" y="3240892"/>
                  <a:pt x="11684867" y="3240892"/>
                </a:cubicBezTo>
                <a:close/>
                <a:moveTo>
                  <a:pt x="10048010" y="3226243"/>
                </a:moveTo>
                <a:cubicBezTo>
                  <a:pt x="10048010" y="3226243"/>
                  <a:pt x="10048010" y="3226243"/>
                  <a:pt x="10172718" y="3420867"/>
                </a:cubicBezTo>
                <a:lnTo>
                  <a:pt x="10172718" y="3562126"/>
                </a:lnTo>
                <a:cubicBezTo>
                  <a:pt x="10172718" y="3562126"/>
                  <a:pt x="10172718" y="3562126"/>
                  <a:pt x="10241594" y="3562126"/>
                </a:cubicBezTo>
                <a:cubicBezTo>
                  <a:pt x="10241594" y="3562126"/>
                  <a:pt x="10241594" y="3562126"/>
                  <a:pt x="10241594" y="3421390"/>
                </a:cubicBezTo>
                <a:cubicBezTo>
                  <a:pt x="10241594" y="3421390"/>
                  <a:pt x="10241594" y="3421390"/>
                  <a:pt x="10366824" y="3226243"/>
                </a:cubicBezTo>
                <a:cubicBezTo>
                  <a:pt x="10366824" y="3226243"/>
                  <a:pt x="10366824" y="3226243"/>
                  <a:pt x="10287512" y="3226243"/>
                </a:cubicBezTo>
                <a:cubicBezTo>
                  <a:pt x="10287512" y="3226243"/>
                  <a:pt x="10287512" y="3226243"/>
                  <a:pt x="10208722" y="3359131"/>
                </a:cubicBezTo>
                <a:cubicBezTo>
                  <a:pt x="10208722" y="3359131"/>
                  <a:pt x="10208722" y="3359131"/>
                  <a:pt x="10128366" y="3226243"/>
                </a:cubicBezTo>
                <a:cubicBezTo>
                  <a:pt x="10128366" y="3226243"/>
                  <a:pt x="10128366" y="3226243"/>
                  <a:pt x="10048010" y="3226243"/>
                </a:cubicBezTo>
                <a:close/>
                <a:moveTo>
                  <a:pt x="10999756" y="3221011"/>
                </a:moveTo>
                <a:cubicBezTo>
                  <a:pt x="10967405" y="3221011"/>
                  <a:pt x="10939750" y="3226243"/>
                  <a:pt x="10918357" y="3237753"/>
                </a:cubicBezTo>
                <a:cubicBezTo>
                  <a:pt x="10889658" y="3251879"/>
                  <a:pt x="10867743" y="3272806"/>
                  <a:pt x="10852611" y="3300012"/>
                </a:cubicBezTo>
                <a:cubicBezTo>
                  <a:pt x="10838001" y="3327217"/>
                  <a:pt x="10830696" y="3358085"/>
                  <a:pt x="10830696" y="3393138"/>
                </a:cubicBezTo>
                <a:cubicBezTo>
                  <a:pt x="10830696" y="3425575"/>
                  <a:pt x="10836958" y="3455397"/>
                  <a:pt x="10850524" y="3482602"/>
                </a:cubicBezTo>
                <a:cubicBezTo>
                  <a:pt x="10863569" y="3509808"/>
                  <a:pt x="10883919" y="3531258"/>
                  <a:pt x="10910008" y="3545907"/>
                </a:cubicBezTo>
                <a:cubicBezTo>
                  <a:pt x="10936620" y="3560556"/>
                  <a:pt x="10967927" y="3567881"/>
                  <a:pt x="11003409" y="3567881"/>
                </a:cubicBezTo>
                <a:cubicBezTo>
                  <a:pt x="11031585" y="3567881"/>
                  <a:pt x="11059240" y="3562649"/>
                  <a:pt x="11086374" y="3552185"/>
                </a:cubicBezTo>
                <a:cubicBezTo>
                  <a:pt x="11114028" y="3541722"/>
                  <a:pt x="11134900" y="3529689"/>
                  <a:pt x="11148988" y="3515563"/>
                </a:cubicBezTo>
                <a:cubicBezTo>
                  <a:pt x="11148988" y="3515563"/>
                  <a:pt x="11148988" y="3515563"/>
                  <a:pt x="11148988" y="3382151"/>
                </a:cubicBezTo>
                <a:cubicBezTo>
                  <a:pt x="11148988" y="3382151"/>
                  <a:pt x="11148988" y="3382151"/>
                  <a:pt x="11000800" y="3382151"/>
                </a:cubicBezTo>
                <a:cubicBezTo>
                  <a:pt x="11000800" y="3382151"/>
                  <a:pt x="11000800" y="3382151"/>
                  <a:pt x="11000800" y="3438655"/>
                </a:cubicBezTo>
                <a:lnTo>
                  <a:pt x="11079590" y="3438655"/>
                </a:lnTo>
                <a:cubicBezTo>
                  <a:pt x="11079590" y="3438655"/>
                  <a:pt x="11079590" y="3438655"/>
                  <a:pt x="11079590" y="3481033"/>
                </a:cubicBezTo>
                <a:cubicBezTo>
                  <a:pt x="11069154" y="3489404"/>
                  <a:pt x="11056631" y="3496205"/>
                  <a:pt x="11042543" y="3501437"/>
                </a:cubicBezTo>
                <a:cubicBezTo>
                  <a:pt x="11027933" y="3507192"/>
                  <a:pt x="11013323" y="3509808"/>
                  <a:pt x="10998713" y="3509808"/>
                </a:cubicBezTo>
                <a:cubicBezTo>
                  <a:pt x="10970014" y="3509808"/>
                  <a:pt x="10946534" y="3499867"/>
                  <a:pt x="10928271" y="3479986"/>
                </a:cubicBezTo>
                <a:cubicBezTo>
                  <a:pt x="10910530" y="3460105"/>
                  <a:pt x="10901138" y="3430284"/>
                  <a:pt x="10901138" y="3390522"/>
                </a:cubicBezTo>
                <a:cubicBezTo>
                  <a:pt x="10901138" y="3353376"/>
                  <a:pt x="10910008" y="3325648"/>
                  <a:pt x="10927749" y="3306813"/>
                </a:cubicBezTo>
                <a:cubicBezTo>
                  <a:pt x="10945490" y="3287978"/>
                  <a:pt x="10969492" y="3278561"/>
                  <a:pt x="10999756" y="3278561"/>
                </a:cubicBezTo>
                <a:cubicBezTo>
                  <a:pt x="11019584" y="3278561"/>
                  <a:pt x="11036282" y="3283270"/>
                  <a:pt x="11049326" y="3293210"/>
                </a:cubicBezTo>
                <a:cubicBezTo>
                  <a:pt x="11062371" y="3302628"/>
                  <a:pt x="11071242" y="3315707"/>
                  <a:pt x="11076459" y="3331926"/>
                </a:cubicBezTo>
                <a:cubicBezTo>
                  <a:pt x="11076459" y="3331926"/>
                  <a:pt x="11076459" y="3331926"/>
                  <a:pt x="11144814" y="3319369"/>
                </a:cubicBezTo>
                <a:cubicBezTo>
                  <a:pt x="11138031" y="3288502"/>
                  <a:pt x="11122377" y="3264435"/>
                  <a:pt x="11098896" y="3247170"/>
                </a:cubicBezTo>
                <a:cubicBezTo>
                  <a:pt x="11074894" y="3229382"/>
                  <a:pt x="11042021" y="3221011"/>
                  <a:pt x="10999756" y="3221011"/>
                </a:cubicBezTo>
                <a:close/>
                <a:moveTo>
                  <a:pt x="539998" y="540001"/>
                </a:moveTo>
                <a:lnTo>
                  <a:pt x="539998" y="6300001"/>
                </a:lnTo>
                <a:lnTo>
                  <a:pt x="539999" y="6300001"/>
                </a:lnTo>
                <a:lnTo>
                  <a:pt x="5073648" y="6300001"/>
                </a:lnTo>
                <a:lnTo>
                  <a:pt x="6008398" y="6300001"/>
                </a:lnTo>
                <a:lnTo>
                  <a:pt x="6008398" y="3542604"/>
                </a:lnTo>
                <a:lnTo>
                  <a:pt x="6187227" y="3429001"/>
                </a:lnTo>
                <a:lnTo>
                  <a:pt x="6008398" y="3315397"/>
                </a:lnTo>
                <a:lnTo>
                  <a:pt x="6008398" y="540001"/>
                </a:lnTo>
                <a:lnTo>
                  <a:pt x="5073648" y="540001"/>
                </a:lnTo>
                <a:lnTo>
                  <a:pt x="539999" y="540001"/>
                </a:lnTo>
                <a:close/>
                <a:moveTo>
                  <a:pt x="0" y="0"/>
                </a:moveTo>
                <a:lnTo>
                  <a:pt x="12193200" y="0"/>
                </a:lnTo>
                <a:lnTo>
                  <a:pt x="12193200" y="6861600"/>
                </a:lnTo>
                <a:lnTo>
                  <a:pt x="0" y="6861600"/>
                </a:lnTo>
                <a:close/>
              </a:path>
            </a:pathLst>
          </a:custGeom>
          <a:solidFill>
            <a:schemeClr val="bg2"/>
          </a:solidFill>
          <a:ln w="0">
            <a:solidFill>
              <a:schemeClr val="bg1">
                <a:alpha val="0"/>
              </a:schemeClr>
            </a:solidFill>
          </a:ln>
        </p:spPr>
        <p:txBody>
          <a:bodyPr wrap="square" lIns="144000" tIns="108000">
            <a:noAutofit/>
          </a:bodyPr>
          <a:lstStyle>
            <a:lvl1pPr marL="0" indent="0" algn="l">
              <a:buNone/>
              <a:defRPr sz="1600"/>
            </a:lvl1pPr>
          </a:lstStyle>
          <a:p>
            <a:r>
              <a:rPr lang="en-GB" dirty="0"/>
              <a:t>Click on frame and insert picture using the Insert tab, Pictures</a:t>
            </a:r>
          </a:p>
          <a:p>
            <a:endParaRPr lang="en-GB" dirty="0"/>
          </a:p>
        </p:txBody>
      </p:sp>
      <p:sp>
        <p:nvSpPr>
          <p:cNvPr id="9" name="Triangle 14">
            <a:extLst>
              <a:ext uri="{FF2B5EF4-FFF2-40B4-BE49-F238E27FC236}">
                <a16:creationId xmlns:a16="http://schemas.microsoft.com/office/drawing/2014/main" id="{CC85A10E-8271-4502-86CC-22674166B7FE}"/>
              </a:ext>
            </a:extLst>
          </p:cNvPr>
          <p:cNvSpPr/>
          <p:nvPr userDrawn="1"/>
        </p:nvSpPr>
        <p:spPr bwMode="white">
          <a:xfrm rot="16200000">
            <a:off x="11987738" y="3339037"/>
            <a:ext cx="228599" cy="1799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rial" panose="020B0604020202020204" pitchFamily="34" charset="0"/>
            </a:endParaRPr>
          </a:p>
        </p:txBody>
      </p:sp>
      <p:sp>
        <p:nvSpPr>
          <p:cNvPr id="20" name="Rectangle 19">
            <a:extLst>
              <a:ext uri="{FF2B5EF4-FFF2-40B4-BE49-F238E27FC236}">
                <a16:creationId xmlns:a16="http://schemas.microsoft.com/office/drawing/2014/main" id="{3403585E-6DB7-4307-BDBF-3FBAB1B38DF4}"/>
              </a:ext>
            </a:extLst>
          </p:cNvPr>
          <p:cNvSpPr/>
          <p:nvPr userDrawn="1"/>
        </p:nvSpPr>
        <p:spPr>
          <a:xfrm>
            <a:off x="900000" y="5580000"/>
            <a:ext cx="1710000" cy="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p>
        </p:txBody>
      </p:sp>
      <p:sp>
        <p:nvSpPr>
          <p:cNvPr id="2" name="Title 1"/>
          <p:cNvSpPr>
            <a:spLocks noGrp="1"/>
          </p:cNvSpPr>
          <p:nvPr>
            <p:ph type="ctrTitle" hasCustomPrompt="1"/>
          </p:nvPr>
        </p:nvSpPr>
        <p:spPr>
          <a:xfrm>
            <a:off x="900000" y="1979998"/>
            <a:ext cx="4742414" cy="2232000"/>
          </a:xfrm>
        </p:spPr>
        <p:txBody>
          <a:bodyPr anchor="t" anchorCtr="0"/>
          <a:lstStyle>
            <a:lvl1pPr algn="l">
              <a:lnSpc>
                <a:spcPct val="80000"/>
              </a:lnSpc>
              <a:defRPr sz="6000">
                <a:solidFill>
                  <a:schemeClr val="tx1"/>
                </a:solidFill>
              </a:defRPr>
            </a:lvl1pPr>
          </a:lstStyle>
          <a:p>
            <a:r>
              <a:rPr lang="en-GB" dirty="0"/>
              <a:t>Click to add title</a:t>
            </a:r>
          </a:p>
        </p:txBody>
      </p:sp>
      <p:sp>
        <p:nvSpPr>
          <p:cNvPr id="3" name="Subtitle 2"/>
          <p:cNvSpPr>
            <a:spLocks noGrp="1"/>
          </p:cNvSpPr>
          <p:nvPr>
            <p:ph type="subTitle" idx="1" hasCustomPrompt="1"/>
          </p:nvPr>
        </p:nvSpPr>
        <p:spPr>
          <a:xfrm>
            <a:off x="900000" y="4320000"/>
            <a:ext cx="4742414" cy="910800"/>
          </a:xfrm>
        </p:spPr>
        <p:txBody>
          <a:bodyPr/>
          <a:lstStyle>
            <a:lvl1pPr marL="0" indent="0" algn="l">
              <a:spcBef>
                <a:spcPts val="0"/>
              </a:spcBef>
              <a:buFont typeface="Arial" panose="020B0604020202020204" pitchFamily="34" charset="0"/>
              <a:buChar char="​"/>
              <a:defRPr sz="1200" b="0">
                <a:solidFill>
                  <a:schemeClr val="tx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subtitle</a:t>
            </a:r>
          </a:p>
        </p:txBody>
      </p:sp>
      <p:sp>
        <p:nvSpPr>
          <p:cNvPr id="17" name="Date Placeholder 1">
            <a:extLst>
              <a:ext uri="{FF2B5EF4-FFF2-40B4-BE49-F238E27FC236}">
                <a16:creationId xmlns:a16="http://schemas.microsoft.com/office/drawing/2014/main" id="{6D60C9B8-54EB-4CAF-B33B-5CBD629B423C}"/>
              </a:ext>
            </a:extLst>
          </p:cNvPr>
          <p:cNvSpPr>
            <a:spLocks noGrp="1"/>
          </p:cNvSpPr>
          <p:nvPr>
            <p:ph type="dt" sz="half" idx="2"/>
          </p:nvPr>
        </p:nvSpPr>
        <p:spPr>
          <a:xfrm>
            <a:off x="900000" y="882000"/>
            <a:ext cx="4742414" cy="216000"/>
          </a:xfrm>
          <a:prstGeom prst="rect">
            <a:avLst/>
          </a:prstGeom>
        </p:spPr>
        <p:txBody>
          <a:bodyPr vert="horz" lIns="0" tIns="0" rIns="0" bIns="0" rtlCol="0" anchor="t" anchorCtr="0"/>
          <a:lstStyle>
            <a:lvl1pPr algn="l">
              <a:defRPr sz="1200">
                <a:solidFill>
                  <a:schemeClr val="tx1"/>
                </a:solidFill>
              </a:defRPr>
            </a:lvl1pPr>
          </a:lstStyle>
          <a:p>
            <a:fld id="{316D2906-5A7E-4469-AF71-A0FA68A97E43}" type="datetime4">
              <a:rPr lang="en-GB" smtClean="0"/>
              <a:t>01 July 2025</a:t>
            </a:fld>
            <a:endParaRPr lang="en-GB" dirty="0"/>
          </a:p>
        </p:txBody>
      </p:sp>
      <p:sp>
        <p:nvSpPr>
          <p:cNvPr id="14" name="TextBox 13">
            <a:extLst>
              <a:ext uri="{FF2B5EF4-FFF2-40B4-BE49-F238E27FC236}">
                <a16:creationId xmlns:a16="http://schemas.microsoft.com/office/drawing/2014/main" id="{76139F22-C794-4FC5-9949-C0FE9A4145C0}"/>
              </a:ext>
            </a:extLst>
          </p:cNvPr>
          <p:cNvSpPr txBox="1"/>
          <p:nvPr userDrawn="1"/>
        </p:nvSpPr>
        <p:spPr>
          <a:xfrm>
            <a:off x="900000" y="5760000"/>
            <a:ext cx="4742414" cy="200055"/>
          </a:xfrm>
          <a:prstGeom prst="rect">
            <a:avLst/>
          </a:prstGeom>
          <a:noFill/>
        </p:spPr>
        <p:txBody>
          <a:bodyPr wrap="square" lIns="0" tIns="0" rIns="0" bIns="0" rtlCol="0">
            <a:spAutoFit/>
          </a:bodyPr>
          <a:lstStyle/>
          <a:p>
            <a:pPr algn="l"/>
            <a:r>
              <a:rPr lang="en-GB" sz="1300" dirty="0">
                <a:solidFill>
                  <a:schemeClr val="tx1"/>
                </a:solidFill>
                <a:latin typeface="+mj-lt"/>
              </a:rPr>
              <a:t>Living Consumer Intelligence </a:t>
            </a:r>
            <a:r>
              <a:rPr lang="en-GB" sz="1300" dirty="0">
                <a:solidFill>
                  <a:schemeClr val="tx1"/>
                </a:solidFill>
                <a:latin typeface="+mn-lt"/>
              </a:rPr>
              <a:t>|</a:t>
            </a:r>
            <a:r>
              <a:rPr lang="en-GB" sz="1300" dirty="0">
                <a:solidFill>
                  <a:schemeClr val="tx1"/>
                </a:solidFill>
                <a:latin typeface="+mj-lt"/>
              </a:rPr>
              <a:t> business.yougov.com</a:t>
            </a:r>
          </a:p>
        </p:txBody>
      </p:sp>
    </p:spTree>
    <p:extLst>
      <p:ext uri="{BB962C8B-B14F-4D97-AF65-F5344CB8AC3E}">
        <p14:creationId xmlns:p14="http://schemas.microsoft.com/office/powerpoint/2010/main" val="249285204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END SLIDE Disclaimer">
    <p:bg>
      <p:bgPr>
        <a:solidFill>
          <a:schemeClr val="accent1"/>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2ABF9490-8D36-43C2-8511-8F00151AC21F}"/>
              </a:ext>
            </a:extLst>
          </p:cNvPr>
          <p:cNvSpPr>
            <a:spLocks noGrp="1"/>
          </p:cNvSpPr>
          <p:nvPr>
            <p:ph type="dt" sz="half" idx="19"/>
          </p:nvPr>
        </p:nvSpPr>
        <p:spPr/>
        <p:txBody>
          <a:bodyPr/>
          <a:lstStyle/>
          <a:p>
            <a:fld id="{F6B8FD9B-44D9-4E1E-83EB-DD49C13983BD}" type="datetime4">
              <a:rPr lang="en-GB" smtClean="0"/>
              <a:t>01 July 2025</a:t>
            </a:fld>
            <a:endParaRPr lang="en-GB" dirty="0"/>
          </a:p>
        </p:txBody>
      </p:sp>
      <p:pic>
        <p:nvPicPr>
          <p:cNvPr id="7" name="Graphics">
            <a:extLst>
              <a:ext uri="{FF2B5EF4-FFF2-40B4-BE49-F238E27FC236}">
                <a16:creationId xmlns:a16="http://schemas.microsoft.com/office/drawing/2014/main" id="{8EA39949-CB15-4518-A3C1-134F05399AA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Triangle 9">
            <a:extLst>
              <a:ext uri="{FF2B5EF4-FFF2-40B4-BE49-F238E27FC236}">
                <a16:creationId xmlns:a16="http://schemas.microsoft.com/office/drawing/2014/main" id="{39505236-9C05-4ED1-ADCE-A7C25095CFFF}"/>
              </a:ext>
            </a:extLst>
          </p:cNvPr>
          <p:cNvSpPr/>
          <p:nvPr userDrawn="1"/>
        </p:nvSpPr>
        <p:spPr bwMode="white">
          <a:xfrm rot="16200000">
            <a:off x="11987738" y="4369389"/>
            <a:ext cx="228599" cy="17992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rial" panose="020B0604020202020204" pitchFamily="34" charset="0"/>
            </a:endParaRPr>
          </a:p>
        </p:txBody>
      </p:sp>
      <p:sp>
        <p:nvSpPr>
          <p:cNvPr id="13" name="Logo">
            <a:extLst>
              <a:ext uri="{FF2B5EF4-FFF2-40B4-BE49-F238E27FC236}">
                <a16:creationId xmlns:a16="http://schemas.microsoft.com/office/drawing/2014/main" id="{F58C1FB8-4776-4EB1-BE80-FAE5EF66F7B4}"/>
              </a:ext>
            </a:extLst>
          </p:cNvPr>
          <p:cNvSpPr>
            <a:spLocks noChangeArrowheads="1"/>
          </p:cNvSpPr>
          <p:nvPr userDrawn="1"/>
        </p:nvSpPr>
        <p:spPr bwMode="white">
          <a:xfrm>
            <a:off x="10048010" y="4251363"/>
            <a:ext cx="1670252" cy="347393"/>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tx1"/>
          </a:solidFill>
          <a:ln>
            <a:noFill/>
          </a:ln>
          <a:effectLst/>
        </p:spPr>
        <p:txBody>
          <a:bodyPr wrap="none" anchor="ctr"/>
          <a:lstStyle/>
          <a:p>
            <a:endParaRPr lang="en-GB" dirty="0"/>
          </a:p>
        </p:txBody>
      </p:sp>
      <p:sp>
        <p:nvSpPr>
          <p:cNvPr id="2" name="Title 1"/>
          <p:cNvSpPr>
            <a:spLocks noGrp="1"/>
          </p:cNvSpPr>
          <p:nvPr>
            <p:ph type="ctrTitle" hasCustomPrompt="1"/>
          </p:nvPr>
        </p:nvSpPr>
        <p:spPr bwMode="white">
          <a:xfrm>
            <a:off x="539999" y="1979998"/>
            <a:ext cx="7347600" cy="504000"/>
          </a:xfrm>
        </p:spPr>
        <p:txBody>
          <a:bodyPr anchor="t" anchorCtr="0"/>
          <a:lstStyle>
            <a:lvl1pPr algn="l">
              <a:lnSpc>
                <a:spcPct val="80000"/>
              </a:lnSpc>
              <a:defRPr sz="3600">
                <a:solidFill>
                  <a:schemeClr val="tx1"/>
                </a:solidFill>
              </a:defRPr>
            </a:lvl1pPr>
          </a:lstStyle>
          <a:p>
            <a:r>
              <a:rPr lang="en-GB" dirty="0"/>
              <a:t>Click to add title</a:t>
            </a:r>
          </a:p>
        </p:txBody>
      </p:sp>
      <p:sp>
        <p:nvSpPr>
          <p:cNvPr id="3" name="Subtitle 2"/>
          <p:cNvSpPr>
            <a:spLocks noGrp="1"/>
          </p:cNvSpPr>
          <p:nvPr>
            <p:ph type="subTitle" idx="1" hasCustomPrompt="1"/>
          </p:nvPr>
        </p:nvSpPr>
        <p:spPr bwMode="white">
          <a:xfrm>
            <a:off x="539999" y="2581200"/>
            <a:ext cx="7347600" cy="1843200"/>
          </a:xfrm>
        </p:spPr>
        <p:txBody>
          <a:bodyPr/>
          <a:lstStyle>
            <a:lvl1pPr marL="0" indent="0" algn="l">
              <a:spcBef>
                <a:spcPts val="0"/>
              </a:spcBef>
              <a:buFont typeface="Arial" panose="020B0604020202020204" pitchFamily="34" charset="0"/>
              <a:buChar char="​"/>
              <a:defRPr sz="1200" b="0">
                <a:solidFill>
                  <a:schemeClr val="tx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pPr>
              <a:lnSpc>
                <a:spcPct val="107000"/>
              </a:lnSpc>
              <a:spcAft>
                <a:spcPts val="800"/>
              </a:spcAft>
            </a:pPr>
            <a:r>
              <a:rPr lang="en-GB" dirty="0"/>
              <a:t>Click to add text</a:t>
            </a:r>
            <a:endParaRPr lang="en-GB" sz="1200" dirty="0">
              <a:solidFill>
                <a:schemeClr val="bg1"/>
              </a:solidFill>
              <a:effectLst/>
              <a:latin typeface="+mn-lt"/>
              <a:ea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1A21A8FE-DA63-4BC5-9BDF-A5B01D41CF17}"/>
              </a:ext>
            </a:extLst>
          </p:cNvPr>
          <p:cNvSpPr>
            <a:spLocks noGrp="1"/>
          </p:cNvSpPr>
          <p:nvPr>
            <p:ph type="ftr" sz="quarter" idx="20"/>
          </p:nvPr>
        </p:nvSpPr>
        <p:spPr bwMode="white"/>
        <p:txBody>
          <a:bodyPr/>
          <a:lstStyle>
            <a:lvl1pPr>
              <a:defRPr>
                <a:solidFill>
                  <a:schemeClr val="tx1"/>
                </a:solidFill>
              </a:defRPr>
            </a:lvl1pPr>
          </a:lstStyle>
          <a:p>
            <a:endParaRPr lang="en-GB" dirty="0"/>
          </a:p>
        </p:txBody>
      </p:sp>
      <p:sp>
        <p:nvSpPr>
          <p:cNvPr id="6" name="Slide Number Placeholder 5">
            <a:extLst>
              <a:ext uri="{FF2B5EF4-FFF2-40B4-BE49-F238E27FC236}">
                <a16:creationId xmlns:a16="http://schemas.microsoft.com/office/drawing/2014/main" id="{FC686C78-6076-4F5A-A526-FE1A2092356D}"/>
              </a:ext>
            </a:extLst>
          </p:cNvPr>
          <p:cNvSpPr>
            <a:spLocks noGrp="1"/>
          </p:cNvSpPr>
          <p:nvPr>
            <p:ph type="sldNum" sz="quarter" idx="21"/>
          </p:nvPr>
        </p:nvSpPr>
        <p:spPr bwMode="white"/>
        <p:txBody>
          <a:bodyPr/>
          <a:lstStyle>
            <a:lvl1pPr>
              <a:defRPr>
                <a:solidFill>
                  <a:schemeClr val="tx1"/>
                </a:solidFill>
              </a:defRPr>
            </a:lvl1pPr>
          </a:lstStyle>
          <a:p>
            <a:fld id="{23AA811B-2EBD-4900-905E-5BE206449611}" type="slidenum">
              <a:rPr lang="en-GB" smtClean="0"/>
              <a:pPr/>
              <a:t>‹N›</a:t>
            </a:fld>
            <a:endParaRPr lang="en-GB" dirty="0"/>
          </a:p>
        </p:txBody>
      </p:sp>
      <p:sp>
        <p:nvSpPr>
          <p:cNvPr id="14" name="Rectangle 13">
            <a:extLst>
              <a:ext uri="{FF2B5EF4-FFF2-40B4-BE49-F238E27FC236}">
                <a16:creationId xmlns:a16="http://schemas.microsoft.com/office/drawing/2014/main" id="{12CB612D-FF4D-4440-A982-75CC084E3290}"/>
              </a:ext>
            </a:extLst>
          </p:cNvPr>
          <p:cNvSpPr/>
          <p:nvPr userDrawn="1"/>
        </p:nvSpPr>
        <p:spPr bwMode="white">
          <a:xfrm>
            <a:off x="540000" y="5580000"/>
            <a:ext cx="1710000" cy="7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p>
        </p:txBody>
      </p:sp>
      <p:sp>
        <p:nvSpPr>
          <p:cNvPr id="17" name="Coppyright text">
            <a:extLst>
              <a:ext uri="{FF2B5EF4-FFF2-40B4-BE49-F238E27FC236}">
                <a16:creationId xmlns:a16="http://schemas.microsoft.com/office/drawing/2014/main" id="{C6BA61F4-C86F-4969-879A-3C0DE5FCE56F}"/>
              </a:ext>
            </a:extLst>
          </p:cNvPr>
          <p:cNvSpPr/>
          <p:nvPr userDrawn="1"/>
        </p:nvSpPr>
        <p:spPr bwMode="white">
          <a:xfrm>
            <a:off x="5254875" y="5310000"/>
            <a:ext cx="6397126" cy="1015663"/>
          </a:xfrm>
          <a:prstGeom prst="rect">
            <a:avLst/>
          </a:prstGeom>
        </p:spPr>
        <p:txBody>
          <a:bodyPr wrap="square" lIns="0" tIns="0" rIns="0" bIns="0" anchor="b" anchorCtr="0">
            <a:spAutoFit/>
          </a:bodyPr>
          <a:lstStyle/>
          <a:p>
            <a:pPr>
              <a:spcAft>
                <a:spcPts val="400"/>
              </a:spcAft>
            </a:pPr>
            <a:r>
              <a:rPr lang="en-GB" sz="700" b="0" i="0" dirty="0">
                <a:solidFill>
                  <a:schemeClr val="tx1"/>
                </a:solidFill>
                <a:effectLst/>
                <a:latin typeface="+mn-lt"/>
                <a:ea typeface="Arial" panose="020B0604020202020204" pitchFamily="34" charset="0"/>
              </a:rPr>
              <a:t>YouGov, 2022, all rights reserved. All materials contained herein are protected by copyright laws. </a:t>
            </a:r>
          </a:p>
          <a:p>
            <a:pPr>
              <a:spcAft>
                <a:spcPts val="400"/>
              </a:spcAft>
            </a:pPr>
            <a:r>
              <a:rPr lang="en-GB" sz="700" b="0" i="0" dirty="0">
                <a:solidFill>
                  <a:schemeClr val="tx1"/>
                </a:solidFill>
                <a:effectLst/>
                <a:latin typeface="+mn-lt"/>
                <a:ea typeface="Arial" panose="020B0604020202020204" pitchFamily="34" charset="0"/>
              </a:rPr>
              <a:t>Any storage, reproduction or distribution of such materials, in whole or in part, in any form without the prior written permission of YouGov is prohibited.</a:t>
            </a:r>
          </a:p>
          <a:p>
            <a:pPr>
              <a:spcAft>
                <a:spcPts val="400"/>
              </a:spcAft>
            </a:pPr>
            <a:r>
              <a:rPr lang="en-GB" sz="700" b="0" i="0" dirty="0">
                <a:solidFill>
                  <a:schemeClr val="tx1"/>
                </a:solidFill>
                <a:effectLst/>
                <a:latin typeface="+mn-lt"/>
                <a:ea typeface="Arial" panose="020B0604020202020204" pitchFamily="34" charset="0"/>
              </a:rPr>
              <a:t>This information (including any enclosures and attachments) is propriety and confidential and has been prepared for the exclusive use and benefit of the addressee(s) and solely for the purpose for which it is provided. </a:t>
            </a:r>
          </a:p>
          <a:p>
            <a:pPr>
              <a:spcAft>
                <a:spcPts val="400"/>
              </a:spcAft>
            </a:pPr>
            <a:r>
              <a:rPr lang="en-GB" sz="700" b="0" i="0" dirty="0">
                <a:solidFill>
                  <a:schemeClr val="tx1"/>
                </a:solidFill>
                <a:effectLst/>
                <a:latin typeface="+mn-lt"/>
                <a:ea typeface="Arial" panose="020B0604020202020204" pitchFamily="34" charset="0"/>
              </a:rPr>
              <a:t>We make no representations, warranties or guarantees, whether express or implied, that the information is accurate, complete or up to date. We exclude all implied conditions, warranties, representations or other terms that may apply and we will not be liable to you for any loss or damage, whether in contract, tort (including negligence), breach of statutory duty, or otherwise, even if foreseeable, arising under or in connection with use of or reliance on the information. </a:t>
            </a:r>
            <a:br>
              <a:rPr lang="en-GB" sz="700" b="0" i="0" dirty="0">
                <a:solidFill>
                  <a:schemeClr val="tx1"/>
                </a:solidFill>
                <a:effectLst/>
                <a:latin typeface="+mn-lt"/>
                <a:ea typeface="Arial" panose="020B0604020202020204" pitchFamily="34" charset="0"/>
              </a:rPr>
            </a:br>
            <a:r>
              <a:rPr lang="en-GB" sz="700" b="0" i="0" dirty="0">
                <a:solidFill>
                  <a:schemeClr val="tx1"/>
                </a:solidFill>
                <a:effectLst/>
                <a:latin typeface="+mn-lt"/>
                <a:ea typeface="Arial" panose="020B0604020202020204" pitchFamily="34" charset="0"/>
              </a:rPr>
              <a:t>We do not exclude or limit in any way our liability to you where it would be unlawful to do so.</a:t>
            </a:r>
          </a:p>
        </p:txBody>
      </p:sp>
      <p:sp>
        <p:nvSpPr>
          <p:cNvPr id="18" name="TextBox 17">
            <a:extLst>
              <a:ext uri="{FF2B5EF4-FFF2-40B4-BE49-F238E27FC236}">
                <a16:creationId xmlns:a16="http://schemas.microsoft.com/office/drawing/2014/main" id="{11BE2B6E-70FC-4ACC-9CDF-1194E7FD82D9}"/>
              </a:ext>
            </a:extLst>
          </p:cNvPr>
          <p:cNvSpPr txBox="1"/>
          <p:nvPr userDrawn="1"/>
        </p:nvSpPr>
        <p:spPr>
          <a:xfrm>
            <a:off x="539749" y="5760000"/>
            <a:ext cx="4524376" cy="169277"/>
          </a:xfrm>
          <a:prstGeom prst="rect">
            <a:avLst/>
          </a:prstGeom>
          <a:noFill/>
        </p:spPr>
        <p:txBody>
          <a:bodyPr wrap="square" lIns="0" tIns="0" rIns="0" bIns="0" rtlCol="0">
            <a:spAutoFit/>
          </a:bodyPr>
          <a:lstStyle/>
          <a:p>
            <a:pPr algn="l"/>
            <a:r>
              <a:rPr lang="en-GB" sz="1100" dirty="0">
                <a:solidFill>
                  <a:schemeClr val="tx1"/>
                </a:solidFill>
                <a:latin typeface="+mj-lt"/>
              </a:rPr>
              <a:t>Living Consumer Intelligence</a:t>
            </a:r>
            <a:r>
              <a:rPr lang="en-GB" sz="1100" dirty="0">
                <a:solidFill>
                  <a:schemeClr val="tx1"/>
                </a:solidFill>
                <a:latin typeface="+mn-lt"/>
              </a:rPr>
              <a:t> | </a:t>
            </a:r>
            <a:r>
              <a:rPr lang="en-GB" sz="1100" dirty="0">
                <a:solidFill>
                  <a:schemeClr val="tx1"/>
                </a:solidFill>
                <a:latin typeface="+mj-lt"/>
              </a:rPr>
              <a:t>business.yougov.com</a:t>
            </a:r>
          </a:p>
        </p:txBody>
      </p:sp>
    </p:spTree>
    <p:extLst>
      <p:ext uri="{BB962C8B-B14F-4D97-AF65-F5344CB8AC3E}">
        <p14:creationId xmlns:p14="http://schemas.microsoft.com/office/powerpoint/2010/main" val="1748940463"/>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Date Placeholder 4" hidden="1">
            <a:extLst>
              <a:ext uri="{FF2B5EF4-FFF2-40B4-BE49-F238E27FC236}">
                <a16:creationId xmlns:a16="http://schemas.microsoft.com/office/drawing/2014/main" id="{D83966FA-DB6B-4EB7-B191-94841F123E69}"/>
              </a:ext>
            </a:extLst>
          </p:cNvPr>
          <p:cNvSpPr>
            <a:spLocks noGrp="1"/>
          </p:cNvSpPr>
          <p:nvPr>
            <p:ph type="dt" sz="half" idx="10"/>
          </p:nvPr>
        </p:nvSpPr>
        <p:spPr/>
        <p:txBody>
          <a:bodyPr/>
          <a:lstStyle/>
          <a:p>
            <a:fld id="{11FC7172-DB4B-430D-A79D-B548100E6E69}" type="datetime4">
              <a:rPr lang="en-GB" smtClean="0"/>
              <a:t>01 July 2025</a:t>
            </a:fld>
            <a:endParaRPr lang="en-GB" dirty="0"/>
          </a:p>
        </p:txBody>
      </p:sp>
      <p:sp>
        <p:nvSpPr>
          <p:cNvPr id="3" name="Footer Placeholder 2">
            <a:extLst>
              <a:ext uri="{FF2B5EF4-FFF2-40B4-BE49-F238E27FC236}">
                <a16:creationId xmlns:a16="http://schemas.microsoft.com/office/drawing/2014/main" id="{42D668CF-F64B-474E-ABC5-AA3C614A2BB0}"/>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99FE82DF-72EB-475B-A84D-0B31A448F5E9}"/>
              </a:ext>
            </a:extLst>
          </p:cNvPr>
          <p:cNvSpPr>
            <a:spLocks noGrp="1"/>
          </p:cNvSpPr>
          <p:nvPr>
            <p:ph type="sldNum" sz="quarter" idx="12"/>
          </p:nvPr>
        </p:nvSpPr>
        <p:spPr/>
        <p:txBody>
          <a:bodyPr/>
          <a:lstStyle/>
          <a:p>
            <a:fld id="{23AA811B-2EBD-4900-905E-5BE206449611}" type="slidenum">
              <a:rPr lang="en-GB" smtClean="0"/>
              <a:pPr/>
              <a:t>‹N›</a:t>
            </a:fld>
            <a:endParaRPr lang="en-GB" dirty="0"/>
          </a:p>
        </p:txBody>
      </p:sp>
      <p:sp>
        <p:nvSpPr>
          <p:cNvPr id="6" name="Logo">
            <a:extLst>
              <a:ext uri="{FF2B5EF4-FFF2-40B4-BE49-F238E27FC236}">
                <a16:creationId xmlns:a16="http://schemas.microsoft.com/office/drawing/2014/main" id="{B9F50949-E131-4CD9-AEA0-C3E06E757B80}"/>
              </a:ext>
            </a:extLst>
          </p:cNvPr>
          <p:cNvSpPr>
            <a:spLocks noChangeArrowheads="1"/>
          </p:cNvSpPr>
          <p:nvPr userDrawn="1"/>
        </p:nvSpPr>
        <p:spPr bwMode="auto">
          <a:xfrm>
            <a:off x="11157045" y="491598"/>
            <a:ext cx="493617" cy="102665"/>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Tree>
    <p:extLst>
      <p:ext uri="{BB962C8B-B14F-4D97-AF65-F5344CB8AC3E}">
        <p14:creationId xmlns:p14="http://schemas.microsoft.com/office/powerpoint/2010/main" val="234256644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gt;Do not use layouts after this &gt;">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F124504-36FD-4753-851D-5B7D02D4A2D1}"/>
              </a:ext>
            </a:extLst>
          </p:cNvPr>
          <p:cNvSpPr/>
          <p:nvPr userDrawn="1"/>
        </p:nvSpPr>
        <p:spPr bwMode="white">
          <a:xfrm>
            <a:off x="0" y="0"/>
            <a:ext cx="12192000" cy="6858000"/>
          </a:xfrm>
          <a:prstGeom prst="rect">
            <a:avLst/>
          </a:prstGeom>
          <a:solidFill>
            <a:schemeClr val="tx2"/>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en-GB" sz="1400" dirty="0" err="1">
              <a:solidFill>
                <a:schemeClr val="tx1"/>
              </a:solidFill>
            </a:endParaRPr>
          </a:p>
        </p:txBody>
      </p:sp>
      <p:sp>
        <p:nvSpPr>
          <p:cNvPr id="5" name="Do not use"/>
          <p:cNvSpPr txBox="1"/>
          <p:nvPr userDrawn="1"/>
        </p:nvSpPr>
        <p:spPr>
          <a:xfrm>
            <a:off x="430213" y="656823"/>
            <a:ext cx="11356977" cy="1661993"/>
          </a:xfrm>
          <a:prstGeom prst="rect">
            <a:avLst/>
          </a:prstGeom>
          <a:noFill/>
        </p:spPr>
        <p:txBody>
          <a:bodyPr wrap="square" lIns="0" tIns="0" rIns="0" bIns="0" rtlCol="0">
            <a:spAutoFit/>
          </a:bodyPr>
          <a:lstStyle/>
          <a:p>
            <a:pPr marL="0" marR="0" indent="0" algn="ctr" fontAlgn="auto">
              <a:lnSpc>
                <a:spcPct val="100000"/>
              </a:lnSpc>
              <a:spcBef>
                <a:spcPts val="600"/>
              </a:spcBef>
              <a:spcAft>
                <a:spcPts val="0"/>
              </a:spcAft>
              <a:buClr>
                <a:srgbClr val="003755"/>
              </a:buClr>
              <a:buSzTx/>
              <a:buFontTx/>
              <a:buNone/>
              <a:tabLst/>
            </a:pPr>
            <a:r>
              <a:rPr lang="en-GB" sz="3600" b="0" noProof="0" dirty="0">
                <a:solidFill>
                  <a:schemeClr val="bg1"/>
                </a:solidFill>
              </a:rPr>
              <a:t>If you see any </a:t>
            </a:r>
            <a:r>
              <a:rPr lang="en-GB" sz="3600" b="1" i="1" noProof="0" dirty="0">
                <a:solidFill>
                  <a:schemeClr val="bg1"/>
                </a:solidFill>
              </a:rPr>
              <a:t>layouts </a:t>
            </a:r>
            <a:r>
              <a:rPr lang="en-GB" sz="3600" b="0" i="0" noProof="0" dirty="0">
                <a:solidFill>
                  <a:schemeClr val="bg1"/>
                </a:solidFill>
              </a:rPr>
              <a:t>after this one</a:t>
            </a:r>
            <a:r>
              <a:rPr lang="en-GB" sz="3600" b="1" i="1" noProof="0" dirty="0">
                <a:solidFill>
                  <a:schemeClr val="bg1"/>
                </a:solidFill>
              </a:rPr>
              <a:t>,</a:t>
            </a:r>
            <a:r>
              <a:rPr lang="en-GB" sz="3600" b="0" i="0" noProof="0" dirty="0">
                <a:solidFill>
                  <a:schemeClr val="bg1"/>
                </a:solidFill>
              </a:rPr>
              <a:t> </a:t>
            </a:r>
            <a:r>
              <a:rPr lang="en-GB" sz="3600" b="0" noProof="0" dirty="0">
                <a:solidFill>
                  <a:schemeClr val="bg1"/>
                </a:solidFill>
              </a:rPr>
              <a:t>do not use them. They may have been copied from an old template style and not be part of our corporate template.</a:t>
            </a:r>
          </a:p>
        </p:txBody>
      </p:sp>
      <p:grpSp>
        <p:nvGrpSpPr>
          <p:cNvPr id="4" name="Group 3">
            <a:extLst>
              <a:ext uri="{FF2B5EF4-FFF2-40B4-BE49-F238E27FC236}">
                <a16:creationId xmlns:a16="http://schemas.microsoft.com/office/drawing/2014/main" id="{2BEB5E5A-DA85-4D5B-80B9-F94482F55D76}"/>
              </a:ext>
            </a:extLst>
          </p:cNvPr>
          <p:cNvGrpSpPr/>
          <p:nvPr userDrawn="1"/>
        </p:nvGrpSpPr>
        <p:grpSpPr bwMode="black">
          <a:xfrm rot="8100000">
            <a:off x="10404874" y="3325226"/>
            <a:ext cx="1036788" cy="1036788"/>
            <a:chOff x="6096000" y="4963130"/>
            <a:chExt cx="1456719" cy="1456719"/>
          </a:xfrm>
          <a:solidFill>
            <a:schemeClr val="bg1"/>
          </a:solidFill>
        </p:grpSpPr>
        <p:sp>
          <p:nvSpPr>
            <p:cNvPr id="3" name="Rectangle 2">
              <a:extLst>
                <a:ext uri="{FF2B5EF4-FFF2-40B4-BE49-F238E27FC236}">
                  <a16:creationId xmlns:a16="http://schemas.microsoft.com/office/drawing/2014/main" id="{C823227E-A862-4A7F-BC20-0D107430AB2C}"/>
                </a:ext>
              </a:extLst>
            </p:cNvPr>
            <p:cNvSpPr/>
            <p:nvPr userDrawn="1"/>
          </p:nvSpPr>
          <p:spPr bwMode="black">
            <a:xfrm rot="5400000">
              <a:off x="5534135" y="5524995"/>
              <a:ext cx="1456719" cy="332990"/>
            </a:xfrm>
            <a:prstGeom prst="rect">
              <a:avLst/>
            </a:prstGeom>
            <a:grp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en-GB" sz="1400" dirty="0" err="1">
                <a:solidFill>
                  <a:schemeClr val="tx1"/>
                </a:solidFill>
              </a:endParaRPr>
            </a:p>
          </p:txBody>
        </p:sp>
        <p:sp>
          <p:nvSpPr>
            <p:cNvPr id="6" name="Rectangle 5">
              <a:extLst>
                <a:ext uri="{FF2B5EF4-FFF2-40B4-BE49-F238E27FC236}">
                  <a16:creationId xmlns:a16="http://schemas.microsoft.com/office/drawing/2014/main" id="{08501AE6-6504-4184-9443-E89AFACF769D}"/>
                </a:ext>
              </a:extLst>
            </p:cNvPr>
            <p:cNvSpPr/>
            <p:nvPr userDrawn="1"/>
          </p:nvSpPr>
          <p:spPr bwMode="black">
            <a:xfrm rot="10800000">
              <a:off x="6096000" y="4963130"/>
              <a:ext cx="1456719" cy="332990"/>
            </a:xfrm>
            <a:prstGeom prst="rect">
              <a:avLst/>
            </a:prstGeom>
            <a:grp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en-GB" sz="1400" dirty="0" err="1">
                <a:solidFill>
                  <a:schemeClr val="tx1"/>
                </a:solidFill>
              </a:endParaRPr>
            </a:p>
          </p:txBody>
        </p:sp>
      </p:grpSp>
      <p:sp>
        <p:nvSpPr>
          <p:cNvPr id="12" name="Rectangle 11">
            <a:extLst>
              <a:ext uri="{FF2B5EF4-FFF2-40B4-BE49-F238E27FC236}">
                <a16:creationId xmlns:a16="http://schemas.microsoft.com/office/drawing/2014/main" id="{67CEE09B-6EE1-4BF2-85A3-DE69E91BC4C6}"/>
              </a:ext>
            </a:extLst>
          </p:cNvPr>
          <p:cNvSpPr/>
          <p:nvPr userDrawn="1"/>
        </p:nvSpPr>
        <p:spPr>
          <a:xfrm>
            <a:off x="430213" y="2588374"/>
            <a:ext cx="10152346" cy="2215991"/>
          </a:xfrm>
          <a:prstGeom prst="rect">
            <a:avLst/>
          </a:prstGeom>
        </p:spPr>
        <p:txBody>
          <a:bodyPr wrap="square">
            <a:spAutoFit/>
          </a:bodyPr>
          <a:lstStyle/>
          <a:p>
            <a:pPr algn="ctr"/>
            <a:r>
              <a:rPr lang="en-GB" sz="13800" b="1" i="0" noProof="0" dirty="0">
                <a:solidFill>
                  <a:schemeClr val="bg1"/>
                </a:solidFill>
              </a:rPr>
              <a:t>Do not use </a:t>
            </a:r>
            <a:endParaRPr lang="en-GB" sz="2400" b="1" i="0" dirty="0"/>
          </a:p>
        </p:txBody>
      </p:sp>
      <p:sp>
        <p:nvSpPr>
          <p:cNvPr id="16" name="Do not use">
            <a:extLst>
              <a:ext uri="{FF2B5EF4-FFF2-40B4-BE49-F238E27FC236}">
                <a16:creationId xmlns:a16="http://schemas.microsoft.com/office/drawing/2014/main" id="{A8FA78FA-4D94-4717-B7C6-6F86378D6B01}"/>
              </a:ext>
            </a:extLst>
          </p:cNvPr>
          <p:cNvSpPr txBox="1"/>
          <p:nvPr userDrawn="1"/>
        </p:nvSpPr>
        <p:spPr>
          <a:xfrm>
            <a:off x="430214" y="5186455"/>
            <a:ext cx="11356974" cy="969496"/>
          </a:xfrm>
          <a:prstGeom prst="rect">
            <a:avLst/>
          </a:prstGeom>
          <a:noFill/>
        </p:spPr>
        <p:txBody>
          <a:bodyPr wrap="square" lIns="0" tIns="0" rIns="0" bIns="0" rtlCol="0">
            <a:spAutoFit/>
          </a:bodyPr>
          <a:lstStyle/>
          <a:p>
            <a:pPr marL="0" marR="0" indent="0" algn="ctr" fontAlgn="auto">
              <a:lnSpc>
                <a:spcPct val="100000"/>
              </a:lnSpc>
              <a:spcBef>
                <a:spcPts val="600"/>
              </a:spcBef>
              <a:spcAft>
                <a:spcPts val="0"/>
              </a:spcAft>
              <a:buClr>
                <a:srgbClr val="003755"/>
              </a:buClr>
              <a:buSzTx/>
              <a:buFontTx/>
              <a:buNone/>
              <a:tabLst/>
            </a:pPr>
            <a:r>
              <a:rPr lang="en-GB" sz="2000" b="0" noProof="0" dirty="0">
                <a:solidFill>
                  <a:schemeClr val="bg1"/>
                </a:solidFill>
              </a:rPr>
              <a:t>Due to PowerPoint’s standard Copy/Paste functionality extra undesirable layouts can appear.</a:t>
            </a:r>
          </a:p>
          <a:p>
            <a:pPr marL="0" marR="0" indent="0" algn="ctr" fontAlgn="auto">
              <a:lnSpc>
                <a:spcPct val="100000"/>
              </a:lnSpc>
              <a:spcBef>
                <a:spcPts val="600"/>
              </a:spcBef>
              <a:spcAft>
                <a:spcPts val="0"/>
              </a:spcAft>
              <a:buClr>
                <a:srgbClr val="003755"/>
              </a:buClr>
              <a:buSzTx/>
              <a:buFontTx/>
              <a:buNone/>
              <a:tabLst/>
            </a:pPr>
            <a:r>
              <a:rPr lang="en-GB" sz="2000" b="0" noProof="0" dirty="0">
                <a:solidFill>
                  <a:schemeClr val="bg1"/>
                </a:solidFill>
              </a:rPr>
              <a:t>Also notice: Layouts after this might contain potential confidential information.</a:t>
            </a:r>
            <a:br>
              <a:rPr lang="en-GB" sz="1800" b="0" noProof="0" dirty="0">
                <a:solidFill>
                  <a:schemeClr val="bg1"/>
                </a:solidFill>
              </a:rPr>
            </a:br>
            <a:endParaRPr lang="en-GB" sz="1800" b="0" noProof="0" dirty="0">
              <a:solidFill>
                <a:schemeClr val="bg1"/>
              </a:solidFill>
            </a:endParaRPr>
          </a:p>
        </p:txBody>
      </p:sp>
      <p:sp>
        <p:nvSpPr>
          <p:cNvPr id="13" name="Date Placeholder 6" hidden="1">
            <a:extLst>
              <a:ext uri="{FF2B5EF4-FFF2-40B4-BE49-F238E27FC236}">
                <a16:creationId xmlns:a16="http://schemas.microsoft.com/office/drawing/2014/main" id="{706505A8-87EA-4BA0-B698-35156BC765D0}"/>
              </a:ext>
            </a:extLst>
          </p:cNvPr>
          <p:cNvSpPr>
            <a:spLocks noGrp="1"/>
          </p:cNvSpPr>
          <p:nvPr>
            <p:ph type="dt" sz="half" idx="15"/>
          </p:nvPr>
        </p:nvSpPr>
        <p:spPr>
          <a:xfrm>
            <a:off x="0" y="6858000"/>
            <a:ext cx="0" cy="0"/>
          </a:xfrm>
        </p:spPr>
        <p:txBody>
          <a:bodyPr/>
          <a:lstStyle>
            <a:lvl1pPr>
              <a:defRPr sz="100">
                <a:noFill/>
              </a:defRPr>
            </a:lvl1pPr>
          </a:lstStyle>
          <a:p>
            <a:fld id="{47794B53-933C-4B8A-B959-EAE0A79A7297}" type="datetime4">
              <a:rPr lang="en-GB" smtClean="0"/>
              <a:t>01 July 2025</a:t>
            </a:fld>
            <a:endParaRPr lang="en-GB" dirty="0"/>
          </a:p>
        </p:txBody>
      </p:sp>
      <p:sp>
        <p:nvSpPr>
          <p:cNvPr id="14" name="Footer Placeholder 8" hidden="1">
            <a:extLst>
              <a:ext uri="{FF2B5EF4-FFF2-40B4-BE49-F238E27FC236}">
                <a16:creationId xmlns:a16="http://schemas.microsoft.com/office/drawing/2014/main" id="{AB150C2C-2030-498B-8262-6BD5BCCBB345}"/>
              </a:ext>
            </a:extLst>
          </p:cNvPr>
          <p:cNvSpPr>
            <a:spLocks noGrp="1"/>
          </p:cNvSpPr>
          <p:nvPr>
            <p:ph type="ftr" sz="quarter" idx="16"/>
          </p:nvPr>
        </p:nvSpPr>
        <p:spPr>
          <a:xfrm>
            <a:off x="0" y="6858000"/>
            <a:ext cx="0" cy="0"/>
          </a:xfrm>
        </p:spPr>
        <p:txBody>
          <a:bodyPr/>
          <a:lstStyle>
            <a:lvl1pPr>
              <a:defRPr sz="100">
                <a:noFill/>
              </a:defRPr>
            </a:lvl1pPr>
          </a:lstStyle>
          <a:p>
            <a:endParaRPr lang="en-GB" dirty="0"/>
          </a:p>
        </p:txBody>
      </p:sp>
      <p:sp>
        <p:nvSpPr>
          <p:cNvPr id="15" name="Slide Number Placeholder 10" hidden="1">
            <a:extLst>
              <a:ext uri="{FF2B5EF4-FFF2-40B4-BE49-F238E27FC236}">
                <a16:creationId xmlns:a16="http://schemas.microsoft.com/office/drawing/2014/main" id="{E81B246F-92C7-4EF8-ACD0-05F73C7095B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en-GB" smtClean="0"/>
              <a:pPr/>
              <a:t>‹N›</a:t>
            </a:fld>
            <a:endParaRPr lang="en-GB" dirty="0"/>
          </a:p>
        </p:txBody>
      </p:sp>
    </p:spTree>
    <p:extLst>
      <p:ext uri="{BB962C8B-B14F-4D97-AF65-F5344CB8AC3E}">
        <p14:creationId xmlns:p14="http://schemas.microsoft.com/office/powerpoint/2010/main" val="37176903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PICTURE plus Client Logo Panel">
    <p:spTree>
      <p:nvGrpSpPr>
        <p:cNvPr id="1" name=""/>
        <p:cNvGrpSpPr/>
        <p:nvPr/>
      </p:nvGrpSpPr>
      <p:grpSpPr>
        <a:xfrm>
          <a:off x="0" y="0"/>
          <a:ext cx="0" cy="0"/>
          <a:chOff x="0" y="0"/>
          <a:chExt cx="0" cy="0"/>
        </a:xfrm>
      </p:grpSpPr>
      <p:sp>
        <p:nvSpPr>
          <p:cNvPr id="11" name="Footer Placeholder 7" hidden="1">
            <a:extLst>
              <a:ext uri="{FF2B5EF4-FFF2-40B4-BE49-F238E27FC236}">
                <a16:creationId xmlns:a16="http://schemas.microsoft.com/office/drawing/2014/main" id="{E0A239A6-FC48-4D80-8C2A-A70685D7F263}"/>
              </a:ext>
            </a:extLst>
          </p:cNvPr>
          <p:cNvSpPr>
            <a:spLocks noGrp="1"/>
          </p:cNvSpPr>
          <p:nvPr>
            <p:ph type="ftr" sz="quarter" idx="3"/>
          </p:nvPr>
        </p:nvSpPr>
        <p:spPr bwMode="white">
          <a:xfrm>
            <a:off x="12193200" y="6858000"/>
            <a:ext cx="0" cy="0"/>
          </a:xfrm>
          <a:prstGeom prst="rect">
            <a:avLst/>
          </a:prstGeom>
        </p:spPr>
        <p:txBody>
          <a:bodyPr vert="horz" lIns="0" tIns="0" rIns="0" bIns="0" rtlCol="0" anchor="t" anchorCtr="0"/>
          <a:lstStyle>
            <a:lvl1pPr algn="l">
              <a:defRPr sz="100">
                <a:noFill/>
              </a:defRPr>
            </a:lvl1pPr>
          </a:lstStyle>
          <a:p>
            <a:endParaRPr lang="en-GB" dirty="0"/>
          </a:p>
        </p:txBody>
      </p:sp>
      <p:sp>
        <p:nvSpPr>
          <p:cNvPr id="13" name="Slide Number Placeholder 10" hidden="1">
            <a:extLst>
              <a:ext uri="{FF2B5EF4-FFF2-40B4-BE49-F238E27FC236}">
                <a16:creationId xmlns:a16="http://schemas.microsoft.com/office/drawing/2014/main" id="{BB55A2A6-4504-4CDC-B407-0D60FBA38040}"/>
              </a:ext>
            </a:extLst>
          </p:cNvPr>
          <p:cNvSpPr>
            <a:spLocks noGrp="1"/>
          </p:cNvSpPr>
          <p:nvPr>
            <p:ph type="sldNum" sz="quarter" idx="17"/>
          </p:nvPr>
        </p:nvSpPr>
        <p:spPr>
          <a:xfrm>
            <a:off x="12193200" y="6858000"/>
            <a:ext cx="0" cy="0"/>
          </a:xfrm>
        </p:spPr>
        <p:txBody>
          <a:bodyPr/>
          <a:lstStyle>
            <a:lvl1pPr>
              <a:defRPr sz="100">
                <a:noFill/>
              </a:defRPr>
            </a:lvl1pPr>
          </a:lstStyle>
          <a:p>
            <a:fld id="{23AA811B-2EBD-4900-905E-5BE206449611}" type="slidenum">
              <a:rPr lang="en-GB" smtClean="0"/>
              <a:pPr/>
              <a:t>‹N›</a:t>
            </a:fld>
            <a:endParaRPr lang="en-GB" dirty="0"/>
          </a:p>
        </p:txBody>
      </p:sp>
      <p:sp>
        <p:nvSpPr>
          <p:cNvPr id="25" name="Background">
            <a:extLst>
              <a:ext uri="{FF2B5EF4-FFF2-40B4-BE49-F238E27FC236}">
                <a16:creationId xmlns:a16="http://schemas.microsoft.com/office/drawing/2014/main" id="{0989FD76-8945-45E9-B7AE-3302B3AF3E61}"/>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err="1"/>
          </a:p>
        </p:txBody>
      </p:sp>
      <p:sp>
        <p:nvSpPr>
          <p:cNvPr id="14" name="Picture Placeholder 13">
            <a:extLst>
              <a:ext uri="{FF2B5EF4-FFF2-40B4-BE49-F238E27FC236}">
                <a16:creationId xmlns:a16="http://schemas.microsoft.com/office/drawing/2014/main" id="{0EF4A440-611D-4B5A-802D-AA67BF9AA765}"/>
              </a:ext>
            </a:extLst>
          </p:cNvPr>
          <p:cNvSpPr>
            <a:spLocks noGrp="1"/>
          </p:cNvSpPr>
          <p:nvPr>
            <p:ph type="pic" sz="quarter" idx="13" hasCustomPrompt="1"/>
          </p:nvPr>
        </p:nvSpPr>
        <p:spPr>
          <a:xfrm>
            <a:off x="0" y="-1"/>
            <a:ext cx="12193200" cy="6861600"/>
          </a:xfrm>
          <a:custGeom>
            <a:avLst/>
            <a:gdLst>
              <a:gd name="connsiteX0" fmla="*/ 9007476 w 12193200"/>
              <a:gd name="connsiteY0" fmla="*/ 2334519 h 6861600"/>
              <a:gd name="connsiteX1" fmla="*/ 9187184 w 12193200"/>
              <a:gd name="connsiteY1" fmla="*/ 2448818 h 6861600"/>
              <a:gd name="connsiteX2" fmla="*/ 9007476 w 12193200"/>
              <a:gd name="connsiteY2" fmla="*/ 2563117 h 6861600"/>
              <a:gd name="connsiteX3" fmla="*/ 9007474 w 12193200"/>
              <a:gd name="connsiteY3" fmla="*/ 2 h 6861600"/>
              <a:gd name="connsiteX4" fmla="*/ 9007474 w 12193200"/>
              <a:gd name="connsiteY4" fmla="*/ 6858002 h 6861600"/>
              <a:gd name="connsiteX5" fmla="*/ 11645898 w 12193200"/>
              <a:gd name="connsiteY5" fmla="*/ 6858002 h 6861600"/>
              <a:gd name="connsiteX6" fmla="*/ 11645898 w 12193200"/>
              <a:gd name="connsiteY6" fmla="*/ 6004863 h 6861600"/>
              <a:gd name="connsiteX7" fmla="*/ 11814930 w 12193200"/>
              <a:gd name="connsiteY7" fmla="*/ 5897483 h 6861600"/>
              <a:gd name="connsiteX8" fmla="*/ 11645898 w 12193200"/>
              <a:gd name="connsiteY8" fmla="*/ 5790104 h 6861600"/>
              <a:gd name="connsiteX9" fmla="*/ 11645898 w 12193200"/>
              <a:gd name="connsiteY9" fmla="*/ 2 h 6861600"/>
              <a:gd name="connsiteX10" fmla="*/ 0 w 12193200"/>
              <a:gd name="connsiteY10" fmla="*/ 0 h 6861600"/>
              <a:gd name="connsiteX11" fmla="*/ 12193200 w 12193200"/>
              <a:gd name="connsiteY11" fmla="*/ 0 h 6861600"/>
              <a:gd name="connsiteX12" fmla="*/ 12193200 w 12193200"/>
              <a:gd name="connsiteY12" fmla="*/ 6861600 h 6861600"/>
              <a:gd name="connsiteX13" fmla="*/ 0 w 12193200"/>
              <a:gd name="connsiteY13" fmla="*/ 6861600 h 686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3200" h="6861600">
                <a:moveTo>
                  <a:pt x="9007476" y="2334519"/>
                </a:moveTo>
                <a:lnTo>
                  <a:pt x="9187184" y="2448818"/>
                </a:lnTo>
                <a:lnTo>
                  <a:pt x="9007476" y="2563117"/>
                </a:lnTo>
                <a:close/>
                <a:moveTo>
                  <a:pt x="9007474" y="2"/>
                </a:moveTo>
                <a:lnTo>
                  <a:pt x="9007474" y="6858002"/>
                </a:lnTo>
                <a:lnTo>
                  <a:pt x="11645898" y="6858002"/>
                </a:lnTo>
                <a:lnTo>
                  <a:pt x="11645898" y="6004863"/>
                </a:lnTo>
                <a:lnTo>
                  <a:pt x="11814930" y="5897483"/>
                </a:lnTo>
                <a:lnTo>
                  <a:pt x="11645898" y="5790104"/>
                </a:lnTo>
                <a:lnTo>
                  <a:pt x="11645898" y="2"/>
                </a:lnTo>
                <a:close/>
                <a:moveTo>
                  <a:pt x="0" y="0"/>
                </a:moveTo>
                <a:lnTo>
                  <a:pt x="12193200" y="0"/>
                </a:lnTo>
                <a:lnTo>
                  <a:pt x="12193200" y="6861600"/>
                </a:lnTo>
                <a:lnTo>
                  <a:pt x="0" y="6861600"/>
                </a:lnTo>
                <a:close/>
              </a:path>
            </a:pathLst>
          </a:custGeom>
          <a:solidFill>
            <a:schemeClr val="bg2"/>
          </a:solidFill>
          <a:ln w="0">
            <a:solidFill>
              <a:schemeClr val="bg1">
                <a:alpha val="0"/>
              </a:schemeClr>
            </a:solidFill>
          </a:ln>
        </p:spPr>
        <p:txBody>
          <a:bodyPr wrap="square" lIns="144000" tIns="108000">
            <a:noAutofit/>
          </a:bodyPr>
          <a:lstStyle>
            <a:lvl1pPr marL="0" indent="0" algn="l">
              <a:buNone/>
              <a:defRPr sz="1600"/>
            </a:lvl1pPr>
          </a:lstStyle>
          <a:p>
            <a:r>
              <a:rPr lang="en-GB" dirty="0"/>
              <a:t>Click on frame and insert picture using the Insert tab, Pictures</a:t>
            </a:r>
          </a:p>
          <a:p>
            <a:endParaRPr lang="en-GB" dirty="0"/>
          </a:p>
        </p:txBody>
      </p:sp>
      <p:sp>
        <p:nvSpPr>
          <p:cNvPr id="21" name="Logo">
            <a:extLst>
              <a:ext uri="{FF2B5EF4-FFF2-40B4-BE49-F238E27FC236}">
                <a16:creationId xmlns:a16="http://schemas.microsoft.com/office/drawing/2014/main" id="{4364C69F-B627-43F4-9980-9729CA3C6C83}"/>
              </a:ext>
            </a:extLst>
          </p:cNvPr>
          <p:cNvSpPr>
            <a:spLocks noChangeArrowheads="1"/>
          </p:cNvSpPr>
          <p:nvPr userDrawn="1"/>
        </p:nvSpPr>
        <p:spPr bwMode="auto">
          <a:xfrm>
            <a:off x="9793486" y="5689495"/>
            <a:ext cx="1670252" cy="347393"/>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
        <p:nvSpPr>
          <p:cNvPr id="15" name="Rectangle 14">
            <a:extLst>
              <a:ext uri="{FF2B5EF4-FFF2-40B4-BE49-F238E27FC236}">
                <a16:creationId xmlns:a16="http://schemas.microsoft.com/office/drawing/2014/main" id="{358B9EA3-EF62-4C48-9565-374E01785CC7}"/>
              </a:ext>
            </a:extLst>
          </p:cNvPr>
          <p:cNvSpPr/>
          <p:nvPr userDrawn="1"/>
        </p:nvSpPr>
        <p:spPr bwMode="white">
          <a:xfrm>
            <a:off x="540000" y="5580000"/>
            <a:ext cx="1710000" cy="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p>
        </p:txBody>
      </p:sp>
      <p:sp>
        <p:nvSpPr>
          <p:cNvPr id="2" name="Title 1"/>
          <p:cNvSpPr>
            <a:spLocks noGrp="1"/>
          </p:cNvSpPr>
          <p:nvPr userDrawn="1">
            <p:ph type="ctrTitle" hasCustomPrompt="1"/>
          </p:nvPr>
        </p:nvSpPr>
        <p:spPr bwMode="white">
          <a:xfrm>
            <a:off x="539749" y="1979999"/>
            <a:ext cx="7347600" cy="1836000"/>
          </a:xfrm>
        </p:spPr>
        <p:txBody>
          <a:bodyPr anchor="t" anchorCtr="0"/>
          <a:lstStyle>
            <a:lvl1pPr algn="l">
              <a:defRPr sz="6000">
                <a:solidFill>
                  <a:schemeClr val="bg1"/>
                </a:solidFill>
              </a:defRPr>
            </a:lvl1pPr>
          </a:lstStyle>
          <a:p>
            <a:r>
              <a:rPr lang="en-GB" dirty="0"/>
              <a:t>Click to add title</a:t>
            </a:r>
          </a:p>
        </p:txBody>
      </p:sp>
      <p:sp>
        <p:nvSpPr>
          <p:cNvPr id="3" name="Subtitle 2"/>
          <p:cNvSpPr>
            <a:spLocks noGrp="1"/>
          </p:cNvSpPr>
          <p:nvPr userDrawn="1">
            <p:ph type="subTitle" idx="1" hasCustomPrompt="1"/>
          </p:nvPr>
        </p:nvSpPr>
        <p:spPr bwMode="white">
          <a:xfrm>
            <a:off x="539749" y="4320000"/>
            <a:ext cx="7347600" cy="910800"/>
          </a:xfrm>
        </p:spPr>
        <p:txBody>
          <a:bodyPr/>
          <a:lstStyle>
            <a:lvl1pPr marL="0" indent="0" algn="l">
              <a:spcBef>
                <a:spcPts val="0"/>
              </a:spcBef>
              <a:buFont typeface="Arial" panose="020B0604020202020204" pitchFamily="34" charset="0"/>
              <a:buChar char="​"/>
              <a:defRPr sz="1800" b="1">
                <a:solidFill>
                  <a:schemeClr val="bg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subtitle</a:t>
            </a:r>
          </a:p>
        </p:txBody>
      </p:sp>
      <p:sp>
        <p:nvSpPr>
          <p:cNvPr id="17" name="Date Placeholder 1">
            <a:extLst>
              <a:ext uri="{FF2B5EF4-FFF2-40B4-BE49-F238E27FC236}">
                <a16:creationId xmlns:a16="http://schemas.microsoft.com/office/drawing/2014/main" id="{6D60C9B8-54EB-4CAF-B33B-5CBD629B423C}"/>
              </a:ext>
            </a:extLst>
          </p:cNvPr>
          <p:cNvSpPr>
            <a:spLocks noGrp="1"/>
          </p:cNvSpPr>
          <p:nvPr userDrawn="1">
            <p:ph type="dt" sz="half" idx="2"/>
          </p:nvPr>
        </p:nvSpPr>
        <p:spPr bwMode="white">
          <a:xfrm>
            <a:off x="540000" y="882000"/>
            <a:ext cx="3582000" cy="216000"/>
          </a:xfrm>
          <a:prstGeom prst="rect">
            <a:avLst/>
          </a:prstGeom>
        </p:spPr>
        <p:txBody>
          <a:bodyPr vert="horz" lIns="0" tIns="0" rIns="0" bIns="0" rtlCol="0" anchor="t" anchorCtr="0"/>
          <a:lstStyle>
            <a:lvl1pPr algn="l">
              <a:defRPr sz="1200">
                <a:solidFill>
                  <a:schemeClr val="bg1"/>
                </a:solidFill>
              </a:defRPr>
            </a:lvl1pPr>
          </a:lstStyle>
          <a:p>
            <a:fld id="{73D0AC2E-51DB-4FCC-AEE3-E93981983C71}" type="datetime4">
              <a:rPr lang="en-GB" smtClean="0"/>
              <a:t>01 July 2025</a:t>
            </a:fld>
            <a:endParaRPr lang="en-GB" dirty="0"/>
          </a:p>
        </p:txBody>
      </p:sp>
      <p:sp>
        <p:nvSpPr>
          <p:cNvPr id="20" name="TextBox 19">
            <a:extLst>
              <a:ext uri="{FF2B5EF4-FFF2-40B4-BE49-F238E27FC236}">
                <a16:creationId xmlns:a16="http://schemas.microsoft.com/office/drawing/2014/main" id="{F6ECB2A5-6A22-4F17-A80A-BDDC075A8638}"/>
              </a:ext>
            </a:extLst>
          </p:cNvPr>
          <p:cNvSpPr txBox="1"/>
          <p:nvPr userDrawn="1"/>
        </p:nvSpPr>
        <p:spPr>
          <a:xfrm>
            <a:off x="7990702" y="-256666"/>
            <a:ext cx="4201298" cy="184666"/>
          </a:xfrm>
          <a:prstGeom prst="rect">
            <a:avLst/>
          </a:prstGeom>
          <a:noFill/>
        </p:spPr>
        <p:txBody>
          <a:bodyPr wrap="square" lIns="0" tIns="0" rIns="0" bIns="0" rtlCol="0" anchor="b" anchorCtr="0">
            <a:spAutoFit/>
          </a:bodyPr>
          <a:lstStyle/>
          <a:p>
            <a:pPr algn="ctr"/>
            <a:r>
              <a:rPr lang="en-GB" sz="1200" dirty="0">
                <a:solidFill>
                  <a:srgbClr val="000000"/>
                </a:solidFill>
                <a:effectLst/>
                <a:latin typeface="Calibri" panose="020F0502020204030204" pitchFamily="34" charset="0"/>
                <a:ea typeface="Times New Roman" panose="02020603050405020304" pitchFamily="18" charset="0"/>
              </a:rPr>
              <a:t>Client logo must not appear larger than the YouGov logo </a:t>
            </a:r>
            <a:endParaRPr lang="en-GB" sz="1050" dirty="0"/>
          </a:p>
        </p:txBody>
      </p:sp>
      <p:sp>
        <p:nvSpPr>
          <p:cNvPr id="19" name="TextBox 18">
            <a:extLst>
              <a:ext uri="{FF2B5EF4-FFF2-40B4-BE49-F238E27FC236}">
                <a16:creationId xmlns:a16="http://schemas.microsoft.com/office/drawing/2014/main" id="{6C1E3F4B-9A84-41F4-AFD3-F6A36C7128D0}"/>
              </a:ext>
            </a:extLst>
          </p:cNvPr>
          <p:cNvSpPr txBox="1"/>
          <p:nvPr userDrawn="1"/>
        </p:nvSpPr>
        <p:spPr>
          <a:xfrm>
            <a:off x="539749" y="5760000"/>
            <a:ext cx="5465764" cy="200055"/>
          </a:xfrm>
          <a:prstGeom prst="rect">
            <a:avLst/>
          </a:prstGeom>
          <a:noFill/>
        </p:spPr>
        <p:txBody>
          <a:bodyPr wrap="square" lIns="0" tIns="0" rIns="0" bIns="0" rtlCol="0">
            <a:spAutoFit/>
          </a:bodyPr>
          <a:lstStyle/>
          <a:p>
            <a:pPr algn="l"/>
            <a:r>
              <a:rPr lang="en-GB" sz="1300" dirty="0">
                <a:solidFill>
                  <a:schemeClr val="bg1"/>
                </a:solidFill>
                <a:latin typeface="+mj-lt"/>
              </a:rPr>
              <a:t>Living Consumer Intelligence</a:t>
            </a:r>
            <a:r>
              <a:rPr lang="en-GB" sz="1300" dirty="0">
                <a:solidFill>
                  <a:schemeClr val="bg1"/>
                </a:solidFill>
                <a:latin typeface="+mn-lt"/>
              </a:rPr>
              <a:t> | </a:t>
            </a:r>
            <a:r>
              <a:rPr lang="en-GB" sz="1300" dirty="0">
                <a:solidFill>
                  <a:schemeClr val="bg1"/>
                </a:solidFill>
                <a:latin typeface="+mj-lt"/>
              </a:rPr>
              <a:t>business.yougov.com</a:t>
            </a:r>
          </a:p>
        </p:txBody>
      </p:sp>
    </p:spTree>
    <p:extLst>
      <p:ext uri="{BB962C8B-B14F-4D97-AF65-F5344CB8AC3E}">
        <p14:creationId xmlns:p14="http://schemas.microsoft.com/office/powerpoint/2010/main" val="23742176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Title Only">
    <p:spTree>
      <p:nvGrpSpPr>
        <p:cNvPr id="1" name=""/>
        <p:cNvGrpSpPr/>
        <p:nvPr/>
      </p:nvGrpSpPr>
      <p:grpSpPr>
        <a:xfrm>
          <a:off x="0" y="0"/>
          <a:ext cx="0" cy="0"/>
          <a:chOff x="0" y="0"/>
          <a:chExt cx="0" cy="0"/>
        </a:xfrm>
      </p:grpSpPr>
      <p:sp>
        <p:nvSpPr>
          <p:cNvPr id="3" name="Date Placeholder 2" hidden="1">
            <a:extLst>
              <a:ext uri="{FF2B5EF4-FFF2-40B4-BE49-F238E27FC236}">
                <a16:creationId xmlns:a16="http://schemas.microsoft.com/office/drawing/2014/main" id="{5E5044C4-F1FE-4268-A644-D0B3DB2C7256}"/>
              </a:ext>
            </a:extLst>
          </p:cNvPr>
          <p:cNvSpPr>
            <a:spLocks noGrp="1"/>
          </p:cNvSpPr>
          <p:nvPr>
            <p:ph type="dt" sz="half" idx="10"/>
          </p:nvPr>
        </p:nvSpPr>
        <p:spPr/>
        <p:txBody>
          <a:bodyPr/>
          <a:lstStyle/>
          <a:p>
            <a:fld id="{928E2D07-5FDD-42D7-BA15-110D96C7C82D}" type="datetime4">
              <a:rPr lang="en-GB" smtClean="0"/>
              <a:t>01 July 2025</a:t>
            </a:fld>
            <a:endParaRPr lang="en-GB" dirty="0"/>
          </a:p>
        </p:txBody>
      </p:sp>
      <p:sp>
        <p:nvSpPr>
          <p:cNvPr id="2" name="Title 1">
            <a:extLst>
              <a:ext uri="{FF2B5EF4-FFF2-40B4-BE49-F238E27FC236}">
                <a16:creationId xmlns:a16="http://schemas.microsoft.com/office/drawing/2014/main" id="{24C9D909-49D5-40E7-8A46-904F4218013D}"/>
              </a:ext>
            </a:extLst>
          </p:cNvPr>
          <p:cNvSpPr>
            <a:spLocks noGrp="1"/>
          </p:cNvSpPr>
          <p:nvPr>
            <p:ph type="title" hasCustomPrompt="1"/>
          </p:nvPr>
        </p:nvSpPr>
        <p:spPr/>
        <p:txBody>
          <a:bodyPr/>
          <a:lstStyle/>
          <a:p>
            <a:r>
              <a:rPr lang="en-GB" dirty="0"/>
              <a:t>Click to add title</a:t>
            </a:r>
          </a:p>
        </p:txBody>
      </p:sp>
      <p:sp>
        <p:nvSpPr>
          <p:cNvPr id="10" name="Text Placeholder Eyebrow">
            <a:extLst>
              <a:ext uri="{FF2B5EF4-FFF2-40B4-BE49-F238E27FC236}">
                <a16:creationId xmlns:a16="http://schemas.microsoft.com/office/drawing/2014/main" id="{36A504C9-10DF-41C6-8E8C-890F60EB9514}"/>
              </a:ext>
            </a:extLst>
          </p:cNvPr>
          <p:cNvSpPr>
            <a:spLocks noGrp="1"/>
          </p:cNvSpPr>
          <p:nvPr>
            <p:ph type="body" sz="quarter" idx="29" hasCustomPrompt="1"/>
          </p:nvPr>
        </p:nvSpPr>
        <p:spPr>
          <a:xfrm>
            <a:off x="539999" y="481818"/>
            <a:ext cx="2642400" cy="154800"/>
          </a:xfrm>
        </p:spPr>
        <p:txBody>
          <a:bodyPr/>
          <a:lstStyle>
            <a:lvl1pPr marL="0" indent="0">
              <a:lnSpc>
                <a:spcPct val="100000"/>
              </a:lnSpc>
              <a:spcBef>
                <a:spcPts val="0"/>
              </a:spcBef>
              <a:spcAft>
                <a:spcPts val="0"/>
              </a:spcAft>
              <a:buNone/>
              <a:defRPr sz="900">
                <a:solidFill>
                  <a:schemeClr val="accent1"/>
                </a:solidFill>
              </a:defRPr>
            </a:lvl1pPr>
            <a:lvl2pPr marL="180000" indent="0">
              <a:buNone/>
              <a:defRPr sz="900">
                <a:solidFill>
                  <a:schemeClr val="accent1"/>
                </a:solidFill>
              </a:defRPr>
            </a:lvl2pPr>
            <a:lvl3pPr marL="360000" indent="0">
              <a:buNone/>
              <a:defRPr sz="900">
                <a:solidFill>
                  <a:schemeClr val="accent1"/>
                </a:solidFill>
              </a:defRPr>
            </a:lvl3pPr>
            <a:lvl4pPr>
              <a:buNone/>
              <a:defRPr sz="900">
                <a:solidFill>
                  <a:schemeClr val="accent1"/>
                </a:solidFill>
              </a:defRPr>
            </a:lvl4pPr>
            <a:lvl5pPr>
              <a:buNone/>
              <a:defRPr sz="900">
                <a:solidFill>
                  <a:schemeClr val="accent1"/>
                </a:solidFill>
              </a:defRPr>
            </a:lvl5pPr>
          </a:lstStyle>
          <a:p>
            <a:pPr lvl="0"/>
            <a:r>
              <a:rPr lang="en-GB" dirty="0"/>
              <a:t>Click to add Eyebrow text</a:t>
            </a:r>
          </a:p>
        </p:txBody>
      </p:sp>
      <p:sp>
        <p:nvSpPr>
          <p:cNvPr id="4" name="Footer Placeholder 3">
            <a:extLst>
              <a:ext uri="{FF2B5EF4-FFF2-40B4-BE49-F238E27FC236}">
                <a16:creationId xmlns:a16="http://schemas.microsoft.com/office/drawing/2014/main" id="{EA973BBC-652E-41F0-858D-7194BBEB1482}"/>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32382C2D-044F-4E1C-9D78-92363F188371}"/>
              </a:ext>
            </a:extLst>
          </p:cNvPr>
          <p:cNvSpPr>
            <a:spLocks noGrp="1"/>
          </p:cNvSpPr>
          <p:nvPr>
            <p:ph type="sldNum" sz="quarter" idx="12"/>
          </p:nvPr>
        </p:nvSpPr>
        <p:spPr/>
        <p:txBody>
          <a:bodyPr/>
          <a:lstStyle/>
          <a:p>
            <a:fld id="{23AA811B-2EBD-4900-905E-5BE206449611}" type="slidenum">
              <a:rPr lang="en-GB" smtClean="0"/>
              <a:pPr/>
              <a:t>‹N›</a:t>
            </a:fld>
            <a:endParaRPr lang="en-GB" dirty="0"/>
          </a:p>
        </p:txBody>
      </p:sp>
      <p:sp>
        <p:nvSpPr>
          <p:cNvPr id="8" name="Logo">
            <a:extLst>
              <a:ext uri="{FF2B5EF4-FFF2-40B4-BE49-F238E27FC236}">
                <a16:creationId xmlns:a16="http://schemas.microsoft.com/office/drawing/2014/main" id="{10AFEACE-BE32-489D-BCFA-D212748577A1}"/>
              </a:ext>
            </a:extLst>
          </p:cNvPr>
          <p:cNvSpPr>
            <a:spLocks noChangeArrowheads="1"/>
          </p:cNvSpPr>
          <p:nvPr userDrawn="1"/>
        </p:nvSpPr>
        <p:spPr bwMode="auto">
          <a:xfrm>
            <a:off x="11157045" y="491598"/>
            <a:ext cx="493617" cy="102665"/>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Tree>
    <p:extLst>
      <p:ext uri="{BB962C8B-B14F-4D97-AF65-F5344CB8AC3E}">
        <p14:creationId xmlns:p14="http://schemas.microsoft.com/office/powerpoint/2010/main" val="3421920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Title and Top Text ">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DE4DB6AC-0CD0-4523-A347-0C4D91692F5E}"/>
              </a:ext>
            </a:extLst>
          </p:cNvPr>
          <p:cNvSpPr>
            <a:spLocks noGrp="1"/>
          </p:cNvSpPr>
          <p:nvPr>
            <p:ph type="dt" sz="half" idx="24"/>
          </p:nvPr>
        </p:nvSpPr>
        <p:spPr/>
        <p:txBody>
          <a:bodyPr/>
          <a:lstStyle/>
          <a:p>
            <a:fld id="{E71C9126-E3E0-4914-90DB-66F5A3AD70FB}" type="datetime4">
              <a:rPr lang="en-GB" smtClean="0"/>
              <a:t>01 July 2025</a:t>
            </a:fld>
            <a:endParaRPr lang="en-GB" dirty="0"/>
          </a:p>
        </p:txBody>
      </p:sp>
      <p:sp>
        <p:nvSpPr>
          <p:cNvPr id="2" name="Title 1">
            <a:extLst>
              <a:ext uri="{FF2B5EF4-FFF2-40B4-BE49-F238E27FC236}">
                <a16:creationId xmlns:a16="http://schemas.microsoft.com/office/drawing/2014/main" id="{4166AEB5-52F0-4660-8F42-9D54730AF814}"/>
              </a:ext>
            </a:extLst>
          </p:cNvPr>
          <p:cNvSpPr>
            <a:spLocks noGrp="1"/>
          </p:cNvSpPr>
          <p:nvPr>
            <p:ph type="title" hasCustomPrompt="1"/>
          </p:nvPr>
        </p:nvSpPr>
        <p:spPr>
          <a:xfrm>
            <a:off x="539750" y="907200"/>
            <a:ext cx="11113200" cy="442800"/>
          </a:xfrm>
        </p:spPr>
        <p:txBody>
          <a:bodyPr/>
          <a:lstStyle/>
          <a:p>
            <a:r>
              <a:rPr lang="en-GB" dirty="0"/>
              <a:t>Click to add title</a:t>
            </a:r>
          </a:p>
        </p:txBody>
      </p:sp>
      <p:sp>
        <p:nvSpPr>
          <p:cNvPr id="11" name="Subtitle Eyebrow">
            <a:extLst>
              <a:ext uri="{FF2B5EF4-FFF2-40B4-BE49-F238E27FC236}">
                <a16:creationId xmlns:a16="http://schemas.microsoft.com/office/drawing/2014/main" id="{6BC49434-3EB3-41C0-83F5-556D0CF37030}"/>
              </a:ext>
            </a:extLst>
          </p:cNvPr>
          <p:cNvSpPr>
            <a:spLocks noGrp="1"/>
          </p:cNvSpPr>
          <p:nvPr>
            <p:ph type="subTitle" idx="33" hasCustomPrompt="1"/>
          </p:nvPr>
        </p:nvSpPr>
        <p:spPr>
          <a:xfrm>
            <a:off x="539999" y="481818"/>
            <a:ext cx="2642400" cy="154800"/>
          </a:xfrm>
        </p:spPr>
        <p:txBody>
          <a:bodyPr/>
          <a:lstStyle>
            <a:lvl1pPr marL="0" indent="0" algn="l">
              <a:lnSpc>
                <a:spcPct val="100000"/>
              </a:lnSpc>
              <a:spcBef>
                <a:spcPts val="0"/>
              </a:spcBef>
              <a:spcAft>
                <a:spcPts val="0"/>
              </a:spcAft>
              <a:buFont typeface="Arial" panose="020B0604020202020204" pitchFamily="34" charset="0"/>
              <a:buChar char="​"/>
              <a:defRPr sz="900" b="0">
                <a:solidFill>
                  <a:schemeClr val="accent1"/>
                </a:solidFill>
                <a:latin typeface="+mn-lt"/>
              </a:defRPr>
            </a:lvl1pPr>
            <a:lvl2pPr marL="0" indent="0" algn="l">
              <a:buFont typeface="Arial" panose="020B0604020202020204" pitchFamily="34" charset="0"/>
              <a:buNone/>
              <a:defRPr sz="1800" b="1">
                <a:solidFill>
                  <a:schemeClr val="bg1"/>
                </a:solidFill>
                <a:latin typeface="+mn-lt"/>
              </a:defRPr>
            </a:lvl2pPr>
            <a:lvl3pPr marL="0" indent="0" algn="l">
              <a:buFont typeface="Arial" panose="020B0604020202020204" pitchFamily="34" charset="0"/>
              <a:buChar char="​"/>
              <a:defRPr sz="1800" b="1">
                <a:solidFill>
                  <a:schemeClr val="bg1"/>
                </a:solidFill>
                <a:latin typeface="+mn-lt"/>
              </a:defRPr>
            </a:lvl3pPr>
            <a:lvl4pPr marL="0" indent="0" algn="l">
              <a:buFont typeface="Arial" panose="020B0604020202020204" pitchFamily="34" charset="0"/>
              <a:buChar char="​"/>
              <a:defRPr sz="1800" b="1">
                <a:solidFill>
                  <a:schemeClr val="bg1"/>
                </a:solidFill>
                <a:latin typeface="+mn-lt"/>
              </a:defRPr>
            </a:lvl4pPr>
            <a:lvl5pPr marL="0" indent="0" algn="l">
              <a:buFont typeface="Arial" panose="020B0604020202020204" pitchFamily="34" charset="0"/>
              <a:buChar char="​"/>
              <a:defRPr sz="1800" b="1">
                <a:solidFill>
                  <a:schemeClr val="bg1"/>
                </a:solidFill>
                <a:latin typeface="+mn-lt"/>
              </a:defRPr>
            </a:lvl5pPr>
            <a:lvl6pPr marL="0" indent="0" algn="l">
              <a:buFont typeface="Arial" panose="020B0604020202020204" pitchFamily="34" charset="0"/>
              <a:buChar char="​"/>
              <a:defRPr sz="1800" b="1">
                <a:solidFill>
                  <a:schemeClr val="bg1"/>
                </a:solidFill>
                <a:latin typeface="+mn-lt"/>
              </a:defRPr>
            </a:lvl6pPr>
            <a:lvl7pPr marL="0" indent="0" algn="l">
              <a:buFont typeface="Arial" panose="020B0604020202020204" pitchFamily="34" charset="0"/>
              <a:buChar char="​"/>
              <a:defRPr sz="1800" b="1">
                <a:solidFill>
                  <a:schemeClr val="bg1"/>
                </a:solidFill>
                <a:latin typeface="+mn-lt"/>
              </a:defRPr>
            </a:lvl7pPr>
            <a:lvl8pPr marL="0" indent="0" algn="l">
              <a:buFont typeface="Arial" panose="020B0604020202020204" pitchFamily="34" charset="0"/>
              <a:buChar char="​"/>
              <a:defRPr sz="1800" b="1">
                <a:solidFill>
                  <a:schemeClr val="bg1"/>
                </a:solidFill>
                <a:latin typeface="+mn-lt"/>
              </a:defRPr>
            </a:lvl8pPr>
            <a:lvl9pPr marL="0" indent="0" algn="l">
              <a:buFont typeface="Arial" panose="020B0604020202020204" pitchFamily="34" charset="0"/>
              <a:buChar char="​"/>
              <a:defRPr sz="1800" b="1">
                <a:solidFill>
                  <a:schemeClr val="bg1"/>
                </a:solidFill>
                <a:latin typeface="+mn-lt"/>
              </a:defRPr>
            </a:lvl9pPr>
          </a:lstStyle>
          <a:p>
            <a:r>
              <a:rPr lang="en-GB" dirty="0"/>
              <a:t>Click to add Eyebrow text</a:t>
            </a:r>
          </a:p>
        </p:txBody>
      </p:sp>
      <p:sp>
        <p:nvSpPr>
          <p:cNvPr id="5" name="Footer Placeholder 4">
            <a:extLst>
              <a:ext uri="{FF2B5EF4-FFF2-40B4-BE49-F238E27FC236}">
                <a16:creationId xmlns:a16="http://schemas.microsoft.com/office/drawing/2014/main" id="{0BE2DE24-DF9F-447B-B6C3-908B6DD11E47}"/>
              </a:ext>
            </a:extLst>
          </p:cNvPr>
          <p:cNvSpPr>
            <a:spLocks noGrp="1"/>
          </p:cNvSpPr>
          <p:nvPr>
            <p:ph type="ftr" sz="quarter" idx="25"/>
          </p:nvPr>
        </p:nvSpPr>
        <p:spPr/>
        <p:txBody>
          <a:bodyPr/>
          <a:lstStyle/>
          <a:p>
            <a:endParaRPr lang="en-GB" dirty="0"/>
          </a:p>
        </p:txBody>
      </p:sp>
      <p:sp>
        <p:nvSpPr>
          <p:cNvPr id="6" name="Slide Number Placeholder 5">
            <a:extLst>
              <a:ext uri="{FF2B5EF4-FFF2-40B4-BE49-F238E27FC236}">
                <a16:creationId xmlns:a16="http://schemas.microsoft.com/office/drawing/2014/main" id="{A105EE41-47F6-4260-903A-1FA6906396D7}"/>
              </a:ext>
            </a:extLst>
          </p:cNvPr>
          <p:cNvSpPr>
            <a:spLocks noGrp="1"/>
          </p:cNvSpPr>
          <p:nvPr>
            <p:ph type="sldNum" sz="quarter" idx="26"/>
          </p:nvPr>
        </p:nvSpPr>
        <p:spPr/>
        <p:txBody>
          <a:bodyPr/>
          <a:lstStyle/>
          <a:p>
            <a:fld id="{23AA811B-2EBD-4900-905E-5BE206449611}" type="slidenum">
              <a:rPr lang="en-GB" smtClean="0"/>
              <a:pPr/>
              <a:t>‹N›</a:t>
            </a:fld>
            <a:endParaRPr lang="en-GB" dirty="0"/>
          </a:p>
        </p:txBody>
      </p:sp>
      <p:sp>
        <p:nvSpPr>
          <p:cNvPr id="9" name="Text Placeholder 8">
            <a:extLst>
              <a:ext uri="{FF2B5EF4-FFF2-40B4-BE49-F238E27FC236}">
                <a16:creationId xmlns:a16="http://schemas.microsoft.com/office/drawing/2014/main" id="{D176210D-BB15-4F94-BBD9-78DBA5A55E22}"/>
              </a:ext>
            </a:extLst>
          </p:cNvPr>
          <p:cNvSpPr>
            <a:spLocks noGrp="1"/>
          </p:cNvSpPr>
          <p:nvPr>
            <p:ph type="body" sz="quarter" idx="34" hasCustomPrompt="1"/>
          </p:nvPr>
        </p:nvSpPr>
        <p:spPr>
          <a:xfrm>
            <a:off x="540000" y="1350000"/>
            <a:ext cx="11112500" cy="644400"/>
          </a:xfrm>
        </p:spPr>
        <p:txBody>
          <a:bodyPr/>
          <a:lstStyle>
            <a:lvl5pPr>
              <a:defRPr/>
            </a:lvl5pPr>
          </a:lstStyle>
          <a:p>
            <a:pPr lvl="0"/>
            <a:r>
              <a:rPr lang="en-GB" noProof="0" dirty="0"/>
              <a:t>Level 1 (</a:t>
            </a:r>
            <a:r>
              <a:rPr lang="en-GB" noProof="0" dirty="0" err="1"/>
              <a:t>Enter+TAB</a:t>
            </a:r>
            <a:r>
              <a:rPr lang="en-GB" noProof="0" dirty="0"/>
              <a:t> for next text level, SHIFT+TAB to go back in levels)</a:t>
            </a:r>
          </a:p>
          <a:p>
            <a:pPr lvl="1"/>
            <a:r>
              <a:rPr lang="en-GB" noProof="0" dirty="0"/>
              <a:t>Level 2</a:t>
            </a:r>
          </a:p>
          <a:p>
            <a:pPr lvl="2"/>
            <a:r>
              <a:rPr lang="en-GB" noProof="0" dirty="0"/>
              <a:t>Level 3</a:t>
            </a:r>
          </a:p>
          <a:p>
            <a:pPr lvl="3"/>
            <a:r>
              <a:rPr lang="en-GB" noProof="0" dirty="0"/>
              <a:t>Level 4, Header</a:t>
            </a:r>
          </a:p>
          <a:p>
            <a:pPr lvl="4"/>
            <a:r>
              <a:rPr lang="en-GB" noProof="0" dirty="0"/>
              <a:t>Level 5, Body</a:t>
            </a:r>
          </a:p>
          <a:p>
            <a:pPr lvl="5"/>
            <a:r>
              <a:rPr lang="en-GB" noProof="0" dirty="0"/>
              <a:t>Level 6</a:t>
            </a:r>
          </a:p>
          <a:p>
            <a:pPr lvl="6"/>
            <a:r>
              <a:rPr lang="en-GB" noProof="0" dirty="0"/>
              <a:t>Level 7</a:t>
            </a:r>
          </a:p>
          <a:p>
            <a:pPr lvl="7"/>
            <a:r>
              <a:rPr lang="en-GB" noProof="0" dirty="0"/>
              <a:t>Level 8</a:t>
            </a:r>
          </a:p>
          <a:p>
            <a:pPr lvl="8"/>
            <a:r>
              <a:rPr lang="en-GB" noProof="0" dirty="0"/>
              <a:t>Level 9, </a:t>
            </a:r>
            <a:r>
              <a:rPr lang="en-GB" dirty="0"/>
              <a:t>Highlight</a:t>
            </a:r>
            <a:endParaRPr lang="en-GB" noProof="0" dirty="0"/>
          </a:p>
        </p:txBody>
      </p:sp>
      <p:sp>
        <p:nvSpPr>
          <p:cNvPr id="10" name="Logo">
            <a:extLst>
              <a:ext uri="{FF2B5EF4-FFF2-40B4-BE49-F238E27FC236}">
                <a16:creationId xmlns:a16="http://schemas.microsoft.com/office/drawing/2014/main" id="{513A64FF-A7A1-4A75-B78B-C49F660B20B4}"/>
              </a:ext>
            </a:extLst>
          </p:cNvPr>
          <p:cNvSpPr>
            <a:spLocks noChangeArrowheads="1"/>
          </p:cNvSpPr>
          <p:nvPr userDrawn="1"/>
        </p:nvSpPr>
        <p:spPr bwMode="auto">
          <a:xfrm>
            <a:off x="11157045" y="491598"/>
            <a:ext cx="493617" cy="102665"/>
          </a:xfrm>
          <a:custGeom>
            <a:avLst/>
            <a:gdLst>
              <a:gd name="T0" fmla="*/ 3133 w 3201"/>
              <a:gd name="T1" fmla="*/ 97 h 664"/>
              <a:gd name="T2" fmla="*/ 3148 w 3201"/>
              <a:gd name="T3" fmla="*/ 81 h 664"/>
              <a:gd name="T4" fmla="*/ 3120 w 3201"/>
              <a:gd name="T5" fmla="*/ 77 h 664"/>
              <a:gd name="T6" fmla="*/ 3109 w 3201"/>
              <a:gd name="T7" fmla="*/ 135 h 664"/>
              <a:gd name="T8" fmla="*/ 3150 w 3201"/>
              <a:gd name="T9" fmla="*/ 69 h 664"/>
              <a:gd name="T10" fmla="*/ 3156 w 3201"/>
              <a:gd name="T11" fmla="*/ 99 h 664"/>
              <a:gd name="T12" fmla="*/ 3158 w 3201"/>
              <a:gd name="T13" fmla="*/ 122 h 664"/>
              <a:gd name="T14" fmla="*/ 3147 w 3201"/>
              <a:gd name="T15" fmla="*/ 124 h 664"/>
              <a:gd name="T16" fmla="*/ 3120 w 3201"/>
              <a:gd name="T17" fmla="*/ 106 h 664"/>
              <a:gd name="T18" fmla="*/ 2276 w 3201"/>
              <a:gd name="T19" fmla="*/ 420 h 664"/>
              <a:gd name="T20" fmla="*/ 2391 w 3201"/>
              <a:gd name="T21" fmla="*/ 562 h 664"/>
              <a:gd name="T22" fmla="*/ 2473 w 3201"/>
              <a:gd name="T23" fmla="*/ 314 h 664"/>
              <a:gd name="T24" fmla="*/ 2276 w 3201"/>
              <a:gd name="T25" fmla="*/ 420 h 664"/>
              <a:gd name="T26" fmla="*/ 2178 w 3201"/>
              <a:gd name="T27" fmla="*/ 294 h 664"/>
              <a:gd name="T28" fmla="*/ 2567 w 3201"/>
              <a:gd name="T29" fmla="*/ 245 h 664"/>
              <a:gd name="T30" fmla="*/ 2392 w 3201"/>
              <a:gd name="T31" fmla="*/ 662 h 664"/>
              <a:gd name="T32" fmla="*/ 2147 w 3201"/>
              <a:gd name="T33" fmla="*/ 413 h 664"/>
              <a:gd name="T34" fmla="*/ 649 w 3201"/>
              <a:gd name="T35" fmla="*/ 526 h 664"/>
              <a:gd name="T36" fmla="*/ 847 w 3201"/>
              <a:gd name="T37" fmla="*/ 419 h 664"/>
              <a:gd name="T38" fmla="*/ 649 w 3201"/>
              <a:gd name="T39" fmla="*/ 314 h 664"/>
              <a:gd name="T40" fmla="*/ 488 w 3201"/>
              <a:gd name="T41" fmla="*/ 413 h 664"/>
              <a:gd name="T42" fmla="*/ 731 w 3201"/>
              <a:gd name="T43" fmla="*/ 177 h 664"/>
              <a:gd name="T44" fmla="*/ 906 w 3201"/>
              <a:gd name="T45" fmla="*/ 593 h 664"/>
              <a:gd name="T46" fmla="*/ 518 w 3201"/>
              <a:gd name="T47" fmla="*/ 549 h 664"/>
              <a:gd name="T48" fmla="*/ 3137 w 3201"/>
              <a:gd name="T49" fmla="*/ 48 h 664"/>
              <a:gd name="T50" fmla="*/ 3084 w 3201"/>
              <a:gd name="T51" fmla="*/ 100 h 664"/>
              <a:gd name="T52" fmla="*/ 3137 w 3201"/>
              <a:gd name="T53" fmla="*/ 152 h 664"/>
              <a:gd name="T54" fmla="*/ 3190 w 3201"/>
              <a:gd name="T55" fmla="*/ 100 h 664"/>
              <a:gd name="T56" fmla="*/ 3137 w 3201"/>
              <a:gd name="T57" fmla="*/ 48 h 664"/>
              <a:gd name="T58" fmla="*/ 3168 w 3201"/>
              <a:gd name="T59" fmla="*/ 46 h 664"/>
              <a:gd name="T60" fmla="*/ 3192 w 3201"/>
              <a:gd name="T61" fmla="*/ 131 h 664"/>
              <a:gd name="T62" fmla="*/ 3105 w 3201"/>
              <a:gd name="T63" fmla="*/ 154 h 664"/>
              <a:gd name="T64" fmla="*/ 3082 w 3201"/>
              <a:gd name="T65" fmla="*/ 69 h 664"/>
              <a:gd name="T66" fmla="*/ 2809 w 3201"/>
              <a:gd name="T67" fmla="*/ 652 h 664"/>
              <a:gd name="T68" fmla="*/ 2749 w 3201"/>
              <a:gd name="T69" fmla="*/ 187 h 664"/>
              <a:gd name="T70" fmla="*/ 2877 w 3201"/>
              <a:gd name="T71" fmla="*/ 464 h 664"/>
              <a:gd name="T72" fmla="*/ 3109 w 3201"/>
              <a:gd name="T73" fmla="*/ 187 h 664"/>
              <a:gd name="T74" fmla="*/ 1826 w 3201"/>
              <a:gd name="T75" fmla="*/ 416 h 664"/>
              <a:gd name="T76" fmla="*/ 2110 w 3201"/>
              <a:gd name="T77" fmla="*/ 308 h 664"/>
              <a:gd name="T78" fmla="*/ 1831 w 3201"/>
              <a:gd name="T79" fmla="*/ 663 h 664"/>
              <a:gd name="T80" fmla="*/ 1500 w 3201"/>
              <a:gd name="T81" fmla="*/ 329 h 664"/>
              <a:gd name="T82" fmla="*/ 1824 w 3201"/>
              <a:gd name="T83" fmla="*/ 0 h 664"/>
              <a:gd name="T84" fmla="*/ 1971 w 3201"/>
              <a:gd name="T85" fmla="*/ 212 h 664"/>
              <a:gd name="T86" fmla="*/ 1686 w 3201"/>
              <a:gd name="T87" fmla="*/ 164 h 664"/>
              <a:gd name="T88" fmla="*/ 1822 w 3201"/>
              <a:gd name="T89" fmla="*/ 552 h 664"/>
              <a:gd name="T90" fmla="*/ 1977 w 3201"/>
              <a:gd name="T91" fmla="*/ 416 h 664"/>
              <a:gd name="T92" fmla="*/ 1330 w 3201"/>
              <a:gd name="T93" fmla="*/ 652 h 664"/>
              <a:gd name="T94" fmla="*/ 1174 w 3201"/>
              <a:gd name="T95" fmla="*/ 662 h 664"/>
              <a:gd name="T96" fmla="*/ 1016 w 3201"/>
              <a:gd name="T97" fmla="*/ 481 h 664"/>
              <a:gd name="T98" fmla="*/ 1141 w 3201"/>
              <a:gd name="T99" fmla="*/ 401 h 664"/>
              <a:gd name="T100" fmla="*/ 1220 w 3201"/>
              <a:gd name="T101" fmla="*/ 569 h 664"/>
              <a:gd name="T102" fmla="*/ 1321 w 3201"/>
              <a:gd name="T103" fmla="*/ 383 h 664"/>
              <a:gd name="T104" fmla="*/ 1447 w 3201"/>
              <a:gd name="T105" fmla="*/ 652 h 664"/>
              <a:gd name="T106" fmla="*/ 239 w 3201"/>
              <a:gd name="T107" fmla="*/ 382 h 664"/>
              <a:gd name="T108" fmla="*/ 308 w 3201"/>
              <a:gd name="T109" fmla="*/ 264 h 664"/>
              <a:gd name="T110" fmla="*/ 371 w 3201"/>
              <a:gd name="T111" fmla="*/ 383 h 664"/>
              <a:gd name="T112" fmla="*/ 239 w 3201"/>
              <a:gd name="T113"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1" h="664">
                <a:moveTo>
                  <a:pt x="3120" y="97"/>
                </a:moveTo>
                <a:lnTo>
                  <a:pt x="3120" y="97"/>
                </a:lnTo>
                <a:cubicBezTo>
                  <a:pt x="3133" y="97"/>
                  <a:pt x="3133" y="97"/>
                  <a:pt x="3133" y="97"/>
                </a:cubicBezTo>
                <a:cubicBezTo>
                  <a:pt x="3140" y="97"/>
                  <a:pt x="3144" y="96"/>
                  <a:pt x="3146" y="94"/>
                </a:cubicBezTo>
                <a:cubicBezTo>
                  <a:pt x="3149" y="92"/>
                  <a:pt x="3150" y="90"/>
                  <a:pt x="3150" y="87"/>
                </a:cubicBezTo>
                <a:cubicBezTo>
                  <a:pt x="3150" y="85"/>
                  <a:pt x="3149" y="83"/>
                  <a:pt x="3148" y="81"/>
                </a:cubicBezTo>
                <a:cubicBezTo>
                  <a:pt x="3147" y="80"/>
                  <a:pt x="3145" y="79"/>
                  <a:pt x="3143" y="78"/>
                </a:cubicBezTo>
                <a:cubicBezTo>
                  <a:pt x="3141" y="77"/>
                  <a:pt x="3138" y="77"/>
                  <a:pt x="3132" y="77"/>
                </a:cubicBezTo>
                <a:cubicBezTo>
                  <a:pt x="3120" y="77"/>
                  <a:pt x="3120" y="77"/>
                  <a:pt x="3120" y="77"/>
                </a:cubicBezTo>
                <a:lnTo>
                  <a:pt x="3120" y="97"/>
                </a:lnTo>
                <a:close/>
                <a:moveTo>
                  <a:pt x="3109" y="135"/>
                </a:moveTo>
                <a:lnTo>
                  <a:pt x="3109" y="135"/>
                </a:lnTo>
                <a:cubicBezTo>
                  <a:pt x="3109" y="68"/>
                  <a:pt x="3109" y="68"/>
                  <a:pt x="3109" y="68"/>
                </a:cubicBezTo>
                <a:cubicBezTo>
                  <a:pt x="3132" y="68"/>
                  <a:pt x="3132" y="68"/>
                  <a:pt x="3132" y="68"/>
                </a:cubicBezTo>
                <a:cubicBezTo>
                  <a:pt x="3140" y="68"/>
                  <a:pt x="3146" y="68"/>
                  <a:pt x="3150" y="69"/>
                </a:cubicBezTo>
                <a:cubicBezTo>
                  <a:pt x="3153" y="71"/>
                  <a:pt x="3156" y="73"/>
                  <a:pt x="3158" y="76"/>
                </a:cubicBezTo>
                <a:cubicBezTo>
                  <a:pt x="3160" y="79"/>
                  <a:pt x="3161" y="82"/>
                  <a:pt x="3161" y="86"/>
                </a:cubicBezTo>
                <a:cubicBezTo>
                  <a:pt x="3161" y="91"/>
                  <a:pt x="3160" y="95"/>
                  <a:pt x="3156" y="99"/>
                </a:cubicBezTo>
                <a:cubicBezTo>
                  <a:pt x="3153" y="102"/>
                  <a:pt x="3148" y="104"/>
                  <a:pt x="3142" y="105"/>
                </a:cubicBezTo>
                <a:cubicBezTo>
                  <a:pt x="3144" y="106"/>
                  <a:pt x="3146" y="107"/>
                  <a:pt x="3148" y="108"/>
                </a:cubicBezTo>
                <a:cubicBezTo>
                  <a:pt x="3150" y="111"/>
                  <a:pt x="3154" y="115"/>
                  <a:pt x="3158" y="122"/>
                </a:cubicBezTo>
                <a:cubicBezTo>
                  <a:pt x="3166" y="135"/>
                  <a:pt x="3166" y="135"/>
                  <a:pt x="3166" y="135"/>
                </a:cubicBezTo>
                <a:cubicBezTo>
                  <a:pt x="3153" y="135"/>
                  <a:pt x="3153" y="135"/>
                  <a:pt x="3153" y="135"/>
                </a:cubicBezTo>
                <a:cubicBezTo>
                  <a:pt x="3147" y="124"/>
                  <a:pt x="3147" y="124"/>
                  <a:pt x="3147" y="124"/>
                </a:cubicBezTo>
                <a:cubicBezTo>
                  <a:pt x="3142" y="116"/>
                  <a:pt x="3138" y="111"/>
                  <a:pt x="3135" y="109"/>
                </a:cubicBezTo>
                <a:cubicBezTo>
                  <a:pt x="3133" y="107"/>
                  <a:pt x="3130" y="106"/>
                  <a:pt x="3126" y="106"/>
                </a:cubicBezTo>
                <a:cubicBezTo>
                  <a:pt x="3120" y="106"/>
                  <a:pt x="3120" y="106"/>
                  <a:pt x="3120" y="106"/>
                </a:cubicBezTo>
                <a:cubicBezTo>
                  <a:pt x="3120" y="135"/>
                  <a:pt x="3120" y="135"/>
                  <a:pt x="3120" y="135"/>
                </a:cubicBezTo>
                <a:lnTo>
                  <a:pt x="3109" y="135"/>
                </a:lnTo>
                <a:close/>
                <a:moveTo>
                  <a:pt x="2276" y="420"/>
                </a:moveTo>
                <a:lnTo>
                  <a:pt x="2276" y="420"/>
                </a:lnTo>
                <a:cubicBezTo>
                  <a:pt x="2276" y="466"/>
                  <a:pt x="2287" y="501"/>
                  <a:pt x="2309" y="526"/>
                </a:cubicBezTo>
                <a:cubicBezTo>
                  <a:pt x="2331" y="550"/>
                  <a:pt x="2359" y="562"/>
                  <a:pt x="2391" y="562"/>
                </a:cubicBezTo>
                <a:cubicBezTo>
                  <a:pt x="2424" y="562"/>
                  <a:pt x="2451" y="550"/>
                  <a:pt x="2473" y="526"/>
                </a:cubicBezTo>
                <a:cubicBezTo>
                  <a:pt x="2495" y="501"/>
                  <a:pt x="2507" y="465"/>
                  <a:pt x="2507" y="419"/>
                </a:cubicBezTo>
                <a:cubicBezTo>
                  <a:pt x="2507" y="373"/>
                  <a:pt x="2495" y="338"/>
                  <a:pt x="2473" y="314"/>
                </a:cubicBezTo>
                <a:cubicBezTo>
                  <a:pt x="2451" y="289"/>
                  <a:pt x="2424" y="277"/>
                  <a:pt x="2391" y="277"/>
                </a:cubicBezTo>
                <a:cubicBezTo>
                  <a:pt x="2359" y="277"/>
                  <a:pt x="2331" y="289"/>
                  <a:pt x="2309" y="314"/>
                </a:cubicBezTo>
                <a:cubicBezTo>
                  <a:pt x="2287" y="338"/>
                  <a:pt x="2276" y="374"/>
                  <a:pt x="2276" y="420"/>
                </a:cubicBezTo>
                <a:close/>
                <a:moveTo>
                  <a:pt x="2147" y="413"/>
                </a:moveTo>
                <a:lnTo>
                  <a:pt x="2147" y="413"/>
                </a:lnTo>
                <a:cubicBezTo>
                  <a:pt x="2147" y="372"/>
                  <a:pt x="2157" y="333"/>
                  <a:pt x="2178" y="294"/>
                </a:cubicBezTo>
                <a:cubicBezTo>
                  <a:pt x="2198" y="256"/>
                  <a:pt x="2228" y="227"/>
                  <a:pt x="2265" y="207"/>
                </a:cubicBezTo>
                <a:cubicBezTo>
                  <a:pt x="2302" y="187"/>
                  <a:pt x="2344" y="177"/>
                  <a:pt x="2391" y="177"/>
                </a:cubicBezTo>
                <a:cubicBezTo>
                  <a:pt x="2462" y="177"/>
                  <a:pt x="2521" y="200"/>
                  <a:pt x="2567" y="245"/>
                </a:cubicBezTo>
                <a:cubicBezTo>
                  <a:pt x="2613" y="291"/>
                  <a:pt x="2635" y="349"/>
                  <a:pt x="2635" y="418"/>
                </a:cubicBezTo>
                <a:cubicBezTo>
                  <a:pt x="2635" y="489"/>
                  <a:pt x="2612" y="547"/>
                  <a:pt x="2566" y="593"/>
                </a:cubicBezTo>
                <a:cubicBezTo>
                  <a:pt x="2520" y="639"/>
                  <a:pt x="2462" y="662"/>
                  <a:pt x="2392" y="662"/>
                </a:cubicBezTo>
                <a:cubicBezTo>
                  <a:pt x="2348" y="662"/>
                  <a:pt x="2307" y="653"/>
                  <a:pt x="2268" y="634"/>
                </a:cubicBezTo>
                <a:cubicBezTo>
                  <a:pt x="2228" y="614"/>
                  <a:pt x="2198" y="586"/>
                  <a:pt x="2178" y="549"/>
                </a:cubicBezTo>
                <a:cubicBezTo>
                  <a:pt x="2157" y="512"/>
                  <a:pt x="2147" y="466"/>
                  <a:pt x="2147" y="413"/>
                </a:cubicBezTo>
                <a:close/>
                <a:moveTo>
                  <a:pt x="616" y="420"/>
                </a:moveTo>
                <a:lnTo>
                  <a:pt x="616" y="420"/>
                </a:lnTo>
                <a:cubicBezTo>
                  <a:pt x="616" y="466"/>
                  <a:pt x="627" y="501"/>
                  <a:pt x="649" y="526"/>
                </a:cubicBezTo>
                <a:cubicBezTo>
                  <a:pt x="671" y="550"/>
                  <a:pt x="699" y="562"/>
                  <a:pt x="732" y="562"/>
                </a:cubicBezTo>
                <a:cubicBezTo>
                  <a:pt x="764" y="562"/>
                  <a:pt x="792" y="550"/>
                  <a:pt x="814" y="526"/>
                </a:cubicBezTo>
                <a:cubicBezTo>
                  <a:pt x="836" y="501"/>
                  <a:pt x="847" y="465"/>
                  <a:pt x="847" y="419"/>
                </a:cubicBezTo>
                <a:cubicBezTo>
                  <a:pt x="847" y="373"/>
                  <a:pt x="836" y="338"/>
                  <a:pt x="814" y="314"/>
                </a:cubicBezTo>
                <a:cubicBezTo>
                  <a:pt x="792" y="289"/>
                  <a:pt x="764" y="277"/>
                  <a:pt x="732" y="277"/>
                </a:cubicBezTo>
                <a:cubicBezTo>
                  <a:pt x="699" y="277"/>
                  <a:pt x="671" y="289"/>
                  <a:pt x="649" y="314"/>
                </a:cubicBezTo>
                <a:cubicBezTo>
                  <a:pt x="627" y="338"/>
                  <a:pt x="616" y="374"/>
                  <a:pt x="616" y="420"/>
                </a:cubicBezTo>
                <a:close/>
                <a:moveTo>
                  <a:pt x="488" y="413"/>
                </a:moveTo>
                <a:lnTo>
                  <a:pt x="488" y="413"/>
                </a:lnTo>
                <a:cubicBezTo>
                  <a:pt x="488" y="372"/>
                  <a:pt x="498" y="333"/>
                  <a:pt x="518" y="294"/>
                </a:cubicBezTo>
                <a:cubicBezTo>
                  <a:pt x="539" y="256"/>
                  <a:pt x="568" y="227"/>
                  <a:pt x="605" y="207"/>
                </a:cubicBezTo>
                <a:cubicBezTo>
                  <a:pt x="643" y="187"/>
                  <a:pt x="685" y="177"/>
                  <a:pt x="731" y="177"/>
                </a:cubicBezTo>
                <a:cubicBezTo>
                  <a:pt x="803" y="177"/>
                  <a:pt x="861" y="200"/>
                  <a:pt x="907" y="245"/>
                </a:cubicBezTo>
                <a:cubicBezTo>
                  <a:pt x="953" y="291"/>
                  <a:pt x="976" y="349"/>
                  <a:pt x="976" y="418"/>
                </a:cubicBezTo>
                <a:cubicBezTo>
                  <a:pt x="976" y="489"/>
                  <a:pt x="953" y="547"/>
                  <a:pt x="906" y="593"/>
                </a:cubicBezTo>
                <a:cubicBezTo>
                  <a:pt x="860" y="639"/>
                  <a:pt x="802" y="662"/>
                  <a:pt x="732" y="662"/>
                </a:cubicBezTo>
                <a:cubicBezTo>
                  <a:pt x="689" y="662"/>
                  <a:pt x="647" y="653"/>
                  <a:pt x="608" y="634"/>
                </a:cubicBezTo>
                <a:cubicBezTo>
                  <a:pt x="569" y="614"/>
                  <a:pt x="539" y="586"/>
                  <a:pt x="518" y="549"/>
                </a:cubicBezTo>
                <a:cubicBezTo>
                  <a:pt x="498" y="512"/>
                  <a:pt x="488" y="466"/>
                  <a:pt x="488" y="413"/>
                </a:cubicBezTo>
                <a:close/>
                <a:moveTo>
                  <a:pt x="3137" y="48"/>
                </a:moveTo>
                <a:lnTo>
                  <a:pt x="3137" y="48"/>
                </a:lnTo>
                <a:cubicBezTo>
                  <a:pt x="3128" y="48"/>
                  <a:pt x="3119" y="51"/>
                  <a:pt x="3111" y="55"/>
                </a:cubicBezTo>
                <a:cubicBezTo>
                  <a:pt x="3102" y="60"/>
                  <a:pt x="3096" y="66"/>
                  <a:pt x="3091" y="74"/>
                </a:cubicBezTo>
                <a:cubicBezTo>
                  <a:pt x="3086" y="83"/>
                  <a:pt x="3084" y="91"/>
                  <a:pt x="3084" y="100"/>
                </a:cubicBezTo>
                <a:cubicBezTo>
                  <a:pt x="3084" y="109"/>
                  <a:pt x="3086" y="118"/>
                  <a:pt x="3091" y="126"/>
                </a:cubicBezTo>
                <a:cubicBezTo>
                  <a:pt x="3095" y="134"/>
                  <a:pt x="3102" y="141"/>
                  <a:pt x="3110" y="145"/>
                </a:cubicBezTo>
                <a:cubicBezTo>
                  <a:pt x="3119" y="150"/>
                  <a:pt x="3128" y="152"/>
                  <a:pt x="3137" y="152"/>
                </a:cubicBezTo>
                <a:cubicBezTo>
                  <a:pt x="3146" y="152"/>
                  <a:pt x="3155" y="150"/>
                  <a:pt x="3163" y="145"/>
                </a:cubicBezTo>
                <a:cubicBezTo>
                  <a:pt x="3171" y="141"/>
                  <a:pt x="3178" y="134"/>
                  <a:pt x="3182" y="126"/>
                </a:cubicBezTo>
                <a:cubicBezTo>
                  <a:pt x="3187" y="118"/>
                  <a:pt x="3190" y="109"/>
                  <a:pt x="3190" y="100"/>
                </a:cubicBezTo>
                <a:cubicBezTo>
                  <a:pt x="3190" y="91"/>
                  <a:pt x="3187" y="83"/>
                  <a:pt x="3182" y="74"/>
                </a:cubicBezTo>
                <a:cubicBezTo>
                  <a:pt x="3178" y="66"/>
                  <a:pt x="3171" y="60"/>
                  <a:pt x="3163" y="55"/>
                </a:cubicBezTo>
                <a:cubicBezTo>
                  <a:pt x="3154" y="51"/>
                  <a:pt x="3145" y="48"/>
                  <a:pt x="3137" y="48"/>
                </a:cubicBezTo>
                <a:close/>
                <a:moveTo>
                  <a:pt x="3137" y="38"/>
                </a:moveTo>
                <a:lnTo>
                  <a:pt x="3137" y="38"/>
                </a:lnTo>
                <a:cubicBezTo>
                  <a:pt x="3147" y="38"/>
                  <a:pt x="3158" y="41"/>
                  <a:pt x="3168" y="46"/>
                </a:cubicBezTo>
                <a:cubicBezTo>
                  <a:pt x="3178" y="51"/>
                  <a:pt x="3186" y="59"/>
                  <a:pt x="3191" y="69"/>
                </a:cubicBezTo>
                <a:cubicBezTo>
                  <a:pt x="3197" y="79"/>
                  <a:pt x="3200" y="89"/>
                  <a:pt x="3200" y="100"/>
                </a:cubicBezTo>
                <a:cubicBezTo>
                  <a:pt x="3200" y="111"/>
                  <a:pt x="3197" y="121"/>
                  <a:pt x="3192" y="131"/>
                </a:cubicBezTo>
                <a:cubicBezTo>
                  <a:pt x="3186" y="141"/>
                  <a:pt x="3178" y="149"/>
                  <a:pt x="3168" y="154"/>
                </a:cubicBezTo>
                <a:cubicBezTo>
                  <a:pt x="3158" y="160"/>
                  <a:pt x="3148" y="162"/>
                  <a:pt x="3137" y="162"/>
                </a:cubicBezTo>
                <a:cubicBezTo>
                  <a:pt x="3126" y="162"/>
                  <a:pt x="3115" y="160"/>
                  <a:pt x="3105" y="154"/>
                </a:cubicBezTo>
                <a:cubicBezTo>
                  <a:pt x="3095" y="149"/>
                  <a:pt x="3087" y="141"/>
                  <a:pt x="3082" y="131"/>
                </a:cubicBezTo>
                <a:cubicBezTo>
                  <a:pt x="3076" y="121"/>
                  <a:pt x="3073" y="111"/>
                  <a:pt x="3073" y="100"/>
                </a:cubicBezTo>
                <a:cubicBezTo>
                  <a:pt x="3073" y="89"/>
                  <a:pt x="3076" y="79"/>
                  <a:pt x="3082" y="69"/>
                </a:cubicBezTo>
                <a:cubicBezTo>
                  <a:pt x="3087" y="59"/>
                  <a:pt x="3095" y="51"/>
                  <a:pt x="3106" y="46"/>
                </a:cubicBezTo>
                <a:cubicBezTo>
                  <a:pt x="3116" y="41"/>
                  <a:pt x="3126" y="38"/>
                  <a:pt x="3137" y="38"/>
                </a:cubicBezTo>
                <a:close/>
                <a:moveTo>
                  <a:pt x="2809" y="652"/>
                </a:moveTo>
                <a:lnTo>
                  <a:pt x="2809" y="652"/>
                </a:lnTo>
                <a:cubicBezTo>
                  <a:pt x="2618" y="187"/>
                  <a:pt x="2618" y="187"/>
                  <a:pt x="2618" y="187"/>
                </a:cubicBezTo>
                <a:cubicBezTo>
                  <a:pt x="2749" y="187"/>
                  <a:pt x="2749" y="187"/>
                  <a:pt x="2749" y="187"/>
                </a:cubicBezTo>
                <a:cubicBezTo>
                  <a:pt x="2839" y="425"/>
                  <a:pt x="2839" y="425"/>
                  <a:pt x="2839" y="425"/>
                </a:cubicBezTo>
                <a:cubicBezTo>
                  <a:pt x="2864" y="504"/>
                  <a:pt x="2864" y="504"/>
                  <a:pt x="2864" y="504"/>
                </a:cubicBezTo>
                <a:cubicBezTo>
                  <a:pt x="2871" y="483"/>
                  <a:pt x="2875" y="470"/>
                  <a:pt x="2877" y="464"/>
                </a:cubicBezTo>
                <a:cubicBezTo>
                  <a:pt x="2881" y="451"/>
                  <a:pt x="2886" y="438"/>
                  <a:pt x="2891" y="425"/>
                </a:cubicBezTo>
                <a:cubicBezTo>
                  <a:pt x="2981" y="187"/>
                  <a:pt x="2981" y="187"/>
                  <a:pt x="2981" y="187"/>
                </a:cubicBezTo>
                <a:cubicBezTo>
                  <a:pt x="3109" y="187"/>
                  <a:pt x="3109" y="187"/>
                  <a:pt x="3109" y="187"/>
                </a:cubicBezTo>
                <a:cubicBezTo>
                  <a:pt x="2921" y="652"/>
                  <a:pt x="2921" y="652"/>
                  <a:pt x="2921" y="652"/>
                </a:cubicBezTo>
                <a:lnTo>
                  <a:pt x="2809" y="652"/>
                </a:lnTo>
                <a:close/>
                <a:moveTo>
                  <a:pt x="1826" y="416"/>
                </a:moveTo>
                <a:lnTo>
                  <a:pt x="1826" y="416"/>
                </a:lnTo>
                <a:cubicBezTo>
                  <a:pt x="1826" y="308"/>
                  <a:pt x="1826" y="308"/>
                  <a:pt x="1826" y="308"/>
                </a:cubicBezTo>
                <a:cubicBezTo>
                  <a:pt x="2110" y="308"/>
                  <a:pt x="2110" y="308"/>
                  <a:pt x="2110" y="308"/>
                </a:cubicBezTo>
                <a:cubicBezTo>
                  <a:pt x="2110" y="563"/>
                  <a:pt x="2110" y="563"/>
                  <a:pt x="2110" y="563"/>
                </a:cubicBezTo>
                <a:cubicBezTo>
                  <a:pt x="2083" y="590"/>
                  <a:pt x="2043" y="613"/>
                  <a:pt x="1990" y="633"/>
                </a:cubicBezTo>
                <a:cubicBezTo>
                  <a:pt x="1938" y="653"/>
                  <a:pt x="1885" y="663"/>
                  <a:pt x="1831" y="663"/>
                </a:cubicBezTo>
                <a:cubicBezTo>
                  <a:pt x="1763" y="663"/>
                  <a:pt x="1703" y="649"/>
                  <a:pt x="1652" y="621"/>
                </a:cubicBezTo>
                <a:cubicBezTo>
                  <a:pt x="1602" y="593"/>
                  <a:pt x="1563" y="552"/>
                  <a:pt x="1538" y="500"/>
                </a:cubicBezTo>
                <a:cubicBezTo>
                  <a:pt x="1512" y="448"/>
                  <a:pt x="1500" y="391"/>
                  <a:pt x="1500" y="329"/>
                </a:cubicBezTo>
                <a:cubicBezTo>
                  <a:pt x="1500" y="262"/>
                  <a:pt x="1514" y="203"/>
                  <a:pt x="1542" y="151"/>
                </a:cubicBezTo>
                <a:cubicBezTo>
                  <a:pt x="1571" y="99"/>
                  <a:pt x="1613" y="59"/>
                  <a:pt x="1668" y="32"/>
                </a:cubicBezTo>
                <a:cubicBezTo>
                  <a:pt x="1709" y="10"/>
                  <a:pt x="1762" y="0"/>
                  <a:pt x="1824" y="0"/>
                </a:cubicBezTo>
                <a:cubicBezTo>
                  <a:pt x="1905" y="0"/>
                  <a:pt x="1968" y="16"/>
                  <a:pt x="2014" y="50"/>
                </a:cubicBezTo>
                <a:cubicBezTo>
                  <a:pt x="2059" y="83"/>
                  <a:pt x="2089" y="129"/>
                  <a:pt x="2102" y="188"/>
                </a:cubicBezTo>
                <a:cubicBezTo>
                  <a:pt x="1971" y="212"/>
                  <a:pt x="1971" y="212"/>
                  <a:pt x="1971" y="212"/>
                </a:cubicBezTo>
                <a:cubicBezTo>
                  <a:pt x="1961" y="181"/>
                  <a:pt x="1944" y="156"/>
                  <a:pt x="1919" y="138"/>
                </a:cubicBezTo>
                <a:cubicBezTo>
                  <a:pt x="1894" y="119"/>
                  <a:pt x="1862" y="110"/>
                  <a:pt x="1824" y="110"/>
                </a:cubicBezTo>
                <a:cubicBezTo>
                  <a:pt x="1766" y="110"/>
                  <a:pt x="1720" y="128"/>
                  <a:pt x="1686" y="164"/>
                </a:cubicBezTo>
                <a:cubicBezTo>
                  <a:pt x="1652" y="200"/>
                  <a:pt x="1635" y="253"/>
                  <a:pt x="1635" y="324"/>
                </a:cubicBezTo>
                <a:cubicBezTo>
                  <a:pt x="1635" y="400"/>
                  <a:pt x="1653" y="457"/>
                  <a:pt x="1687" y="495"/>
                </a:cubicBezTo>
                <a:cubicBezTo>
                  <a:pt x="1722" y="533"/>
                  <a:pt x="1767" y="552"/>
                  <a:pt x="1822" y="552"/>
                </a:cubicBezTo>
                <a:cubicBezTo>
                  <a:pt x="1850" y="552"/>
                  <a:pt x="1878" y="547"/>
                  <a:pt x="1906" y="536"/>
                </a:cubicBezTo>
                <a:cubicBezTo>
                  <a:pt x="1933" y="526"/>
                  <a:pt x="1957" y="513"/>
                  <a:pt x="1977" y="497"/>
                </a:cubicBezTo>
                <a:cubicBezTo>
                  <a:pt x="1977" y="416"/>
                  <a:pt x="1977" y="416"/>
                  <a:pt x="1977" y="416"/>
                </a:cubicBezTo>
                <a:lnTo>
                  <a:pt x="1826" y="416"/>
                </a:lnTo>
                <a:close/>
                <a:moveTo>
                  <a:pt x="1330" y="652"/>
                </a:moveTo>
                <a:lnTo>
                  <a:pt x="1330" y="652"/>
                </a:lnTo>
                <a:cubicBezTo>
                  <a:pt x="1330" y="583"/>
                  <a:pt x="1330" y="583"/>
                  <a:pt x="1330" y="583"/>
                </a:cubicBezTo>
                <a:cubicBezTo>
                  <a:pt x="1313" y="607"/>
                  <a:pt x="1290" y="627"/>
                  <a:pt x="1262" y="641"/>
                </a:cubicBezTo>
                <a:cubicBezTo>
                  <a:pt x="1234" y="655"/>
                  <a:pt x="1205" y="662"/>
                  <a:pt x="1174" y="662"/>
                </a:cubicBezTo>
                <a:cubicBezTo>
                  <a:pt x="1142" y="662"/>
                  <a:pt x="1113" y="656"/>
                  <a:pt x="1088" y="642"/>
                </a:cubicBezTo>
                <a:cubicBezTo>
                  <a:pt x="1063" y="628"/>
                  <a:pt x="1045" y="609"/>
                  <a:pt x="1033" y="584"/>
                </a:cubicBezTo>
                <a:cubicBezTo>
                  <a:pt x="1022" y="559"/>
                  <a:pt x="1016" y="525"/>
                  <a:pt x="1016" y="481"/>
                </a:cubicBezTo>
                <a:cubicBezTo>
                  <a:pt x="1016" y="187"/>
                  <a:pt x="1016" y="187"/>
                  <a:pt x="1016" y="187"/>
                </a:cubicBezTo>
                <a:cubicBezTo>
                  <a:pt x="1141" y="187"/>
                  <a:pt x="1141" y="187"/>
                  <a:pt x="1141" y="187"/>
                </a:cubicBezTo>
                <a:cubicBezTo>
                  <a:pt x="1141" y="401"/>
                  <a:pt x="1141" y="401"/>
                  <a:pt x="1141" y="401"/>
                </a:cubicBezTo>
                <a:cubicBezTo>
                  <a:pt x="1141" y="466"/>
                  <a:pt x="1144" y="506"/>
                  <a:pt x="1148" y="521"/>
                </a:cubicBezTo>
                <a:cubicBezTo>
                  <a:pt x="1153" y="536"/>
                  <a:pt x="1161" y="547"/>
                  <a:pt x="1174" y="556"/>
                </a:cubicBezTo>
                <a:cubicBezTo>
                  <a:pt x="1186" y="564"/>
                  <a:pt x="1201" y="569"/>
                  <a:pt x="1220" y="569"/>
                </a:cubicBezTo>
                <a:cubicBezTo>
                  <a:pt x="1241" y="569"/>
                  <a:pt x="1260" y="563"/>
                  <a:pt x="1277" y="552"/>
                </a:cubicBezTo>
                <a:cubicBezTo>
                  <a:pt x="1294" y="540"/>
                  <a:pt x="1306" y="526"/>
                  <a:pt x="1312" y="509"/>
                </a:cubicBezTo>
                <a:cubicBezTo>
                  <a:pt x="1318" y="492"/>
                  <a:pt x="1321" y="450"/>
                  <a:pt x="1321" y="383"/>
                </a:cubicBezTo>
                <a:cubicBezTo>
                  <a:pt x="1321" y="187"/>
                  <a:pt x="1321" y="187"/>
                  <a:pt x="1321" y="187"/>
                </a:cubicBezTo>
                <a:cubicBezTo>
                  <a:pt x="1447" y="187"/>
                  <a:pt x="1447" y="187"/>
                  <a:pt x="1447" y="187"/>
                </a:cubicBezTo>
                <a:cubicBezTo>
                  <a:pt x="1447" y="652"/>
                  <a:pt x="1447" y="652"/>
                  <a:pt x="1447" y="652"/>
                </a:cubicBezTo>
                <a:lnTo>
                  <a:pt x="1330" y="652"/>
                </a:lnTo>
                <a:close/>
                <a:moveTo>
                  <a:pt x="239" y="382"/>
                </a:moveTo>
                <a:lnTo>
                  <a:pt x="239" y="382"/>
                </a:lnTo>
                <a:cubicBezTo>
                  <a:pt x="0" y="10"/>
                  <a:pt x="0" y="10"/>
                  <a:pt x="0" y="10"/>
                </a:cubicBezTo>
                <a:cubicBezTo>
                  <a:pt x="154" y="10"/>
                  <a:pt x="154" y="10"/>
                  <a:pt x="154" y="10"/>
                </a:cubicBezTo>
                <a:cubicBezTo>
                  <a:pt x="308" y="264"/>
                  <a:pt x="308" y="264"/>
                  <a:pt x="308" y="264"/>
                </a:cubicBezTo>
                <a:cubicBezTo>
                  <a:pt x="459" y="10"/>
                  <a:pt x="459" y="10"/>
                  <a:pt x="459" y="10"/>
                </a:cubicBezTo>
                <a:cubicBezTo>
                  <a:pt x="611" y="10"/>
                  <a:pt x="611" y="10"/>
                  <a:pt x="611" y="10"/>
                </a:cubicBezTo>
                <a:cubicBezTo>
                  <a:pt x="371" y="383"/>
                  <a:pt x="371" y="383"/>
                  <a:pt x="371" y="383"/>
                </a:cubicBezTo>
                <a:cubicBezTo>
                  <a:pt x="371" y="652"/>
                  <a:pt x="371" y="652"/>
                  <a:pt x="371" y="652"/>
                </a:cubicBezTo>
                <a:cubicBezTo>
                  <a:pt x="239" y="652"/>
                  <a:pt x="239" y="652"/>
                  <a:pt x="239" y="652"/>
                </a:cubicBezTo>
                <a:lnTo>
                  <a:pt x="239" y="382"/>
                </a:lnTo>
                <a:close/>
              </a:path>
            </a:pathLst>
          </a:custGeom>
          <a:solidFill>
            <a:schemeClr val="accent1"/>
          </a:solidFill>
          <a:ln>
            <a:noFill/>
          </a:ln>
          <a:effectLst/>
        </p:spPr>
        <p:txBody>
          <a:bodyPr wrap="none" anchor="ctr"/>
          <a:lstStyle/>
          <a:p>
            <a:endParaRPr lang="en-GB" dirty="0"/>
          </a:p>
        </p:txBody>
      </p:sp>
    </p:spTree>
    <p:extLst>
      <p:ext uri="{BB962C8B-B14F-4D97-AF65-F5344CB8AC3E}">
        <p14:creationId xmlns:p14="http://schemas.microsoft.com/office/powerpoint/2010/main" val="83360148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image" Target="../media/image1.png"/><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 name="Group guide" hidden="1">
            <a:extLst>
              <a:ext uri="{FF2B5EF4-FFF2-40B4-BE49-F238E27FC236}">
                <a16:creationId xmlns:a16="http://schemas.microsoft.com/office/drawing/2014/main" id="{E985DA37-A332-4770-BDA5-42D84824B99A}"/>
              </a:ext>
            </a:extLst>
          </p:cNvPr>
          <p:cNvGrpSpPr/>
          <p:nvPr userDrawn="1"/>
        </p:nvGrpSpPr>
        <p:grpSpPr>
          <a:xfrm>
            <a:off x="0" y="0"/>
            <a:ext cx="12192000" cy="900000"/>
            <a:chOff x="0" y="0"/>
            <a:chExt cx="12192000" cy="900000"/>
          </a:xfrm>
        </p:grpSpPr>
        <p:sp>
          <p:nvSpPr>
            <p:cNvPr id="11" name="Slide Number Placeholder 3">
              <a:extLst>
                <a:ext uri="{FF2B5EF4-FFF2-40B4-BE49-F238E27FC236}">
                  <a16:creationId xmlns:a16="http://schemas.microsoft.com/office/drawing/2014/main" id="{CF91F00B-1F3B-430E-A283-B4F9D9941BDE}"/>
                </a:ext>
              </a:extLst>
            </p:cNvPr>
            <p:cNvSpPr txBox="1">
              <a:spLocks/>
            </p:cNvSpPr>
            <p:nvPr userDrawn="1"/>
          </p:nvSpPr>
          <p:spPr>
            <a:xfrm>
              <a:off x="3362400" y="481818"/>
              <a:ext cx="270000" cy="1548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AA811B-2EBD-4900-905E-5BE206449611}" type="slidenum">
                <a:rPr lang="en-GB" smtClean="0"/>
                <a:pPr/>
                <a:t>‹N›</a:t>
              </a:fld>
              <a:endParaRPr lang="en-GB" dirty="0"/>
            </a:p>
          </p:txBody>
        </p:sp>
        <p:sp>
          <p:nvSpPr>
            <p:cNvPr id="12" name="Rectangle 11">
              <a:extLst>
                <a:ext uri="{FF2B5EF4-FFF2-40B4-BE49-F238E27FC236}">
                  <a16:creationId xmlns:a16="http://schemas.microsoft.com/office/drawing/2014/main" id="{1FE622B8-F672-422B-8D00-701CE4CCEDFB}"/>
                </a:ext>
              </a:extLst>
            </p:cNvPr>
            <p:cNvSpPr/>
            <p:nvPr userDrawn="1"/>
          </p:nvSpPr>
          <p:spPr>
            <a:xfrm>
              <a:off x="0" y="0"/>
              <a:ext cx="539749" cy="90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ectangle 12">
              <a:extLst>
                <a:ext uri="{FF2B5EF4-FFF2-40B4-BE49-F238E27FC236}">
                  <a16:creationId xmlns:a16="http://schemas.microsoft.com/office/drawing/2014/main" id="{B67FE2E9-90AC-4127-A151-0AC6F798925B}"/>
                </a:ext>
              </a:extLst>
            </p:cNvPr>
            <p:cNvSpPr/>
            <p:nvPr userDrawn="1"/>
          </p:nvSpPr>
          <p:spPr>
            <a:xfrm>
              <a:off x="540000" y="0"/>
              <a:ext cx="760163" cy="90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Rectangle 13">
              <a:extLst>
                <a:ext uri="{FF2B5EF4-FFF2-40B4-BE49-F238E27FC236}">
                  <a16:creationId xmlns:a16="http://schemas.microsoft.com/office/drawing/2014/main" id="{76A4C998-EDA8-4F3D-85DD-FA691F8E0A29}"/>
                </a:ext>
              </a:extLst>
            </p:cNvPr>
            <p:cNvSpPr/>
            <p:nvPr userDrawn="1"/>
          </p:nvSpPr>
          <p:spPr>
            <a:xfrm>
              <a:off x="1299600" y="0"/>
              <a:ext cx="179387" cy="900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Rectangle 14">
              <a:extLst>
                <a:ext uri="{FF2B5EF4-FFF2-40B4-BE49-F238E27FC236}">
                  <a16:creationId xmlns:a16="http://schemas.microsoft.com/office/drawing/2014/main" id="{EBC71813-76AD-4C6B-8849-F48EE09CE4DB}"/>
                </a:ext>
              </a:extLst>
            </p:cNvPr>
            <p:cNvSpPr/>
            <p:nvPr userDrawn="1"/>
          </p:nvSpPr>
          <p:spPr>
            <a:xfrm>
              <a:off x="1481236" y="0"/>
              <a:ext cx="760163" cy="90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Rectangle 15">
              <a:extLst>
                <a:ext uri="{FF2B5EF4-FFF2-40B4-BE49-F238E27FC236}">
                  <a16:creationId xmlns:a16="http://schemas.microsoft.com/office/drawing/2014/main" id="{585C3B98-E905-4981-B031-8990C3C8B06D}"/>
                </a:ext>
              </a:extLst>
            </p:cNvPr>
            <p:cNvSpPr/>
            <p:nvPr userDrawn="1"/>
          </p:nvSpPr>
          <p:spPr>
            <a:xfrm>
              <a:off x="2241000" y="0"/>
              <a:ext cx="179387" cy="900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Rectangle 16">
              <a:extLst>
                <a:ext uri="{FF2B5EF4-FFF2-40B4-BE49-F238E27FC236}">
                  <a16:creationId xmlns:a16="http://schemas.microsoft.com/office/drawing/2014/main" id="{A82C2C86-A82E-429D-945C-27AF21DF2D05}"/>
                </a:ext>
              </a:extLst>
            </p:cNvPr>
            <p:cNvSpPr/>
            <p:nvPr userDrawn="1"/>
          </p:nvSpPr>
          <p:spPr>
            <a:xfrm>
              <a:off x="2422472" y="0"/>
              <a:ext cx="760163" cy="90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Rectangle 17">
              <a:extLst>
                <a:ext uri="{FF2B5EF4-FFF2-40B4-BE49-F238E27FC236}">
                  <a16:creationId xmlns:a16="http://schemas.microsoft.com/office/drawing/2014/main" id="{6B3F4B88-DBC2-4774-8709-5C2EA2FDB812}"/>
                </a:ext>
              </a:extLst>
            </p:cNvPr>
            <p:cNvSpPr/>
            <p:nvPr userDrawn="1"/>
          </p:nvSpPr>
          <p:spPr>
            <a:xfrm>
              <a:off x="3182400" y="0"/>
              <a:ext cx="179387" cy="900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Rectangle 18">
              <a:extLst>
                <a:ext uri="{FF2B5EF4-FFF2-40B4-BE49-F238E27FC236}">
                  <a16:creationId xmlns:a16="http://schemas.microsoft.com/office/drawing/2014/main" id="{249E338A-F780-432C-9929-7C2FA4A4E131}"/>
                </a:ext>
              </a:extLst>
            </p:cNvPr>
            <p:cNvSpPr/>
            <p:nvPr userDrawn="1"/>
          </p:nvSpPr>
          <p:spPr>
            <a:xfrm>
              <a:off x="3363708" y="0"/>
              <a:ext cx="760163" cy="90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Rectangle 19">
              <a:extLst>
                <a:ext uri="{FF2B5EF4-FFF2-40B4-BE49-F238E27FC236}">
                  <a16:creationId xmlns:a16="http://schemas.microsoft.com/office/drawing/2014/main" id="{EE37327B-583B-40AB-8D04-E7B95EA9BEF2}"/>
                </a:ext>
              </a:extLst>
            </p:cNvPr>
            <p:cNvSpPr/>
            <p:nvPr userDrawn="1"/>
          </p:nvSpPr>
          <p:spPr>
            <a:xfrm>
              <a:off x="4123800" y="0"/>
              <a:ext cx="179387" cy="900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Rectangle 20">
              <a:extLst>
                <a:ext uri="{FF2B5EF4-FFF2-40B4-BE49-F238E27FC236}">
                  <a16:creationId xmlns:a16="http://schemas.microsoft.com/office/drawing/2014/main" id="{9175DAB5-5A90-4EA2-86B6-925B496E6EC6}"/>
                </a:ext>
              </a:extLst>
            </p:cNvPr>
            <p:cNvSpPr/>
            <p:nvPr userDrawn="1"/>
          </p:nvSpPr>
          <p:spPr>
            <a:xfrm>
              <a:off x="4304944" y="0"/>
              <a:ext cx="760163" cy="90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Rectangle 21">
              <a:extLst>
                <a:ext uri="{FF2B5EF4-FFF2-40B4-BE49-F238E27FC236}">
                  <a16:creationId xmlns:a16="http://schemas.microsoft.com/office/drawing/2014/main" id="{B55E3ED5-D435-46B0-A3BB-580299F0836C}"/>
                </a:ext>
              </a:extLst>
            </p:cNvPr>
            <p:cNvSpPr/>
            <p:nvPr userDrawn="1"/>
          </p:nvSpPr>
          <p:spPr>
            <a:xfrm>
              <a:off x="5065200" y="0"/>
              <a:ext cx="179387" cy="900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Rectangle 22">
              <a:extLst>
                <a:ext uri="{FF2B5EF4-FFF2-40B4-BE49-F238E27FC236}">
                  <a16:creationId xmlns:a16="http://schemas.microsoft.com/office/drawing/2014/main" id="{B34C85DA-E7B5-4762-BBCE-DF677ED45B50}"/>
                </a:ext>
              </a:extLst>
            </p:cNvPr>
            <p:cNvSpPr/>
            <p:nvPr userDrawn="1"/>
          </p:nvSpPr>
          <p:spPr>
            <a:xfrm>
              <a:off x="5246180" y="0"/>
              <a:ext cx="760163" cy="90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Rectangle 23">
              <a:extLst>
                <a:ext uri="{FF2B5EF4-FFF2-40B4-BE49-F238E27FC236}">
                  <a16:creationId xmlns:a16="http://schemas.microsoft.com/office/drawing/2014/main" id="{4C5CBB31-C438-491A-9BD2-9E9A20743A9D}"/>
                </a:ext>
              </a:extLst>
            </p:cNvPr>
            <p:cNvSpPr/>
            <p:nvPr userDrawn="1"/>
          </p:nvSpPr>
          <p:spPr>
            <a:xfrm>
              <a:off x="6006600" y="0"/>
              <a:ext cx="179387" cy="900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 name="Rectangle 24">
              <a:extLst>
                <a:ext uri="{FF2B5EF4-FFF2-40B4-BE49-F238E27FC236}">
                  <a16:creationId xmlns:a16="http://schemas.microsoft.com/office/drawing/2014/main" id="{6A42A0C8-1264-4ECA-B65F-FE50640421C6}"/>
                </a:ext>
              </a:extLst>
            </p:cNvPr>
            <p:cNvSpPr/>
            <p:nvPr userDrawn="1"/>
          </p:nvSpPr>
          <p:spPr>
            <a:xfrm>
              <a:off x="6187416" y="0"/>
              <a:ext cx="760163" cy="90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6" name="Rectangle 25">
              <a:extLst>
                <a:ext uri="{FF2B5EF4-FFF2-40B4-BE49-F238E27FC236}">
                  <a16:creationId xmlns:a16="http://schemas.microsoft.com/office/drawing/2014/main" id="{FCD5F723-CD3A-4A32-8CD7-5596EAB5AD2E}"/>
                </a:ext>
              </a:extLst>
            </p:cNvPr>
            <p:cNvSpPr/>
            <p:nvPr userDrawn="1"/>
          </p:nvSpPr>
          <p:spPr>
            <a:xfrm>
              <a:off x="6948000" y="0"/>
              <a:ext cx="179387" cy="900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7" name="Rectangle 26">
              <a:extLst>
                <a:ext uri="{FF2B5EF4-FFF2-40B4-BE49-F238E27FC236}">
                  <a16:creationId xmlns:a16="http://schemas.microsoft.com/office/drawing/2014/main" id="{C2CD6379-E499-4471-9E66-B12E22A860A1}"/>
                </a:ext>
              </a:extLst>
            </p:cNvPr>
            <p:cNvSpPr/>
            <p:nvPr userDrawn="1"/>
          </p:nvSpPr>
          <p:spPr>
            <a:xfrm>
              <a:off x="7128652" y="0"/>
              <a:ext cx="760163" cy="90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8" name="Rectangle 27">
              <a:extLst>
                <a:ext uri="{FF2B5EF4-FFF2-40B4-BE49-F238E27FC236}">
                  <a16:creationId xmlns:a16="http://schemas.microsoft.com/office/drawing/2014/main" id="{12F954B9-DAFE-4935-9A4A-2E32BB71A796}"/>
                </a:ext>
              </a:extLst>
            </p:cNvPr>
            <p:cNvSpPr/>
            <p:nvPr userDrawn="1"/>
          </p:nvSpPr>
          <p:spPr>
            <a:xfrm>
              <a:off x="7889400" y="0"/>
              <a:ext cx="179387" cy="900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Rectangle 28">
              <a:extLst>
                <a:ext uri="{FF2B5EF4-FFF2-40B4-BE49-F238E27FC236}">
                  <a16:creationId xmlns:a16="http://schemas.microsoft.com/office/drawing/2014/main" id="{96E7E691-112B-4BD5-B618-B58C74FD9358}"/>
                </a:ext>
              </a:extLst>
            </p:cNvPr>
            <p:cNvSpPr/>
            <p:nvPr userDrawn="1"/>
          </p:nvSpPr>
          <p:spPr>
            <a:xfrm>
              <a:off x="8069888" y="0"/>
              <a:ext cx="760163" cy="90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0" name="Rectangle 29">
              <a:extLst>
                <a:ext uri="{FF2B5EF4-FFF2-40B4-BE49-F238E27FC236}">
                  <a16:creationId xmlns:a16="http://schemas.microsoft.com/office/drawing/2014/main" id="{9DFF8352-568B-4780-8900-DB0385591717}"/>
                </a:ext>
              </a:extLst>
            </p:cNvPr>
            <p:cNvSpPr/>
            <p:nvPr userDrawn="1"/>
          </p:nvSpPr>
          <p:spPr>
            <a:xfrm>
              <a:off x="8830800" y="0"/>
              <a:ext cx="179387" cy="900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 name="Rectangle 30">
              <a:extLst>
                <a:ext uri="{FF2B5EF4-FFF2-40B4-BE49-F238E27FC236}">
                  <a16:creationId xmlns:a16="http://schemas.microsoft.com/office/drawing/2014/main" id="{CBEEFC0A-631B-41D4-9984-2E629EB7E7E2}"/>
                </a:ext>
              </a:extLst>
            </p:cNvPr>
            <p:cNvSpPr/>
            <p:nvPr userDrawn="1"/>
          </p:nvSpPr>
          <p:spPr>
            <a:xfrm>
              <a:off x="9011124" y="0"/>
              <a:ext cx="760163" cy="90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2" name="Rectangle 31">
              <a:extLst>
                <a:ext uri="{FF2B5EF4-FFF2-40B4-BE49-F238E27FC236}">
                  <a16:creationId xmlns:a16="http://schemas.microsoft.com/office/drawing/2014/main" id="{CB929431-BD6A-45BC-A306-4CFE1F3BB180}"/>
                </a:ext>
              </a:extLst>
            </p:cNvPr>
            <p:cNvSpPr/>
            <p:nvPr userDrawn="1"/>
          </p:nvSpPr>
          <p:spPr>
            <a:xfrm>
              <a:off x="9772200" y="0"/>
              <a:ext cx="179387" cy="900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3" name="Rectangle 32">
              <a:extLst>
                <a:ext uri="{FF2B5EF4-FFF2-40B4-BE49-F238E27FC236}">
                  <a16:creationId xmlns:a16="http://schemas.microsoft.com/office/drawing/2014/main" id="{18D9816D-E982-46F9-97D3-C05CA83A3B9D}"/>
                </a:ext>
              </a:extLst>
            </p:cNvPr>
            <p:cNvSpPr/>
            <p:nvPr userDrawn="1"/>
          </p:nvSpPr>
          <p:spPr>
            <a:xfrm>
              <a:off x="9952360" y="0"/>
              <a:ext cx="760163" cy="90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4" name="Rectangle 33">
              <a:extLst>
                <a:ext uri="{FF2B5EF4-FFF2-40B4-BE49-F238E27FC236}">
                  <a16:creationId xmlns:a16="http://schemas.microsoft.com/office/drawing/2014/main" id="{6D63B170-C73A-4272-B9CD-EF8F90438771}"/>
                </a:ext>
              </a:extLst>
            </p:cNvPr>
            <p:cNvSpPr/>
            <p:nvPr userDrawn="1"/>
          </p:nvSpPr>
          <p:spPr>
            <a:xfrm>
              <a:off x="10713600" y="0"/>
              <a:ext cx="179387" cy="900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5" name="Rectangle 34">
              <a:extLst>
                <a:ext uri="{FF2B5EF4-FFF2-40B4-BE49-F238E27FC236}">
                  <a16:creationId xmlns:a16="http://schemas.microsoft.com/office/drawing/2014/main" id="{839930CA-85CD-4FA9-A2A1-7AD604B5E55E}"/>
                </a:ext>
              </a:extLst>
            </p:cNvPr>
            <p:cNvSpPr/>
            <p:nvPr userDrawn="1"/>
          </p:nvSpPr>
          <p:spPr>
            <a:xfrm>
              <a:off x="10893600" y="0"/>
              <a:ext cx="760163" cy="90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6" name="Rectangle 35">
              <a:extLst>
                <a:ext uri="{FF2B5EF4-FFF2-40B4-BE49-F238E27FC236}">
                  <a16:creationId xmlns:a16="http://schemas.microsoft.com/office/drawing/2014/main" id="{FE3DA1E3-7FE7-4866-8EE9-370387D65889}"/>
                </a:ext>
              </a:extLst>
            </p:cNvPr>
            <p:cNvSpPr/>
            <p:nvPr userDrawn="1"/>
          </p:nvSpPr>
          <p:spPr>
            <a:xfrm>
              <a:off x="11652251" y="0"/>
              <a:ext cx="539749" cy="90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 name="Date Placeholder 1" hidden="1">
            <a:extLst>
              <a:ext uri="{FF2B5EF4-FFF2-40B4-BE49-F238E27FC236}">
                <a16:creationId xmlns:a16="http://schemas.microsoft.com/office/drawing/2014/main" id="{0643F1B6-0743-4D14-8B95-B030120DE5D1}"/>
              </a:ext>
            </a:extLst>
          </p:cNvPr>
          <p:cNvSpPr>
            <a:spLocks noGrp="1"/>
          </p:cNvSpPr>
          <p:nvPr>
            <p:ph type="dt" sz="half" idx="2"/>
          </p:nvPr>
        </p:nvSpPr>
        <p:spPr>
          <a:xfrm>
            <a:off x="12193200" y="6858000"/>
            <a:ext cx="0" cy="0"/>
          </a:xfrm>
          <a:prstGeom prst="rect">
            <a:avLst/>
          </a:prstGeom>
        </p:spPr>
        <p:txBody>
          <a:bodyPr vert="horz" lIns="0" tIns="0" rIns="0" bIns="0" rtlCol="0" anchor="t" anchorCtr="0"/>
          <a:lstStyle>
            <a:lvl1pPr algn="l">
              <a:defRPr sz="100">
                <a:noFill/>
              </a:defRPr>
            </a:lvl1pPr>
          </a:lstStyle>
          <a:p>
            <a:fld id="{92422934-0D3D-429B-A5C4-986BBC1E4C3B}" type="datetime4">
              <a:rPr lang="en-GB" smtClean="0"/>
              <a:t>01 July 2025</a:t>
            </a:fld>
            <a:endParaRPr lang="en-GB" dirty="0"/>
          </a:p>
        </p:txBody>
      </p:sp>
      <p:sp>
        <p:nvSpPr>
          <p:cNvPr id="7" name="Title Placeholder 6">
            <a:extLst>
              <a:ext uri="{FF2B5EF4-FFF2-40B4-BE49-F238E27FC236}">
                <a16:creationId xmlns:a16="http://schemas.microsoft.com/office/drawing/2014/main" id="{C9392247-CE23-49BB-A39E-64C7575BE478}"/>
              </a:ext>
            </a:extLst>
          </p:cNvPr>
          <p:cNvSpPr>
            <a:spLocks noGrp="1"/>
          </p:cNvSpPr>
          <p:nvPr>
            <p:ph type="title"/>
          </p:nvPr>
        </p:nvSpPr>
        <p:spPr>
          <a:xfrm>
            <a:off x="540000" y="907200"/>
            <a:ext cx="11113200" cy="1072800"/>
          </a:xfrm>
          <a:prstGeom prst="rect">
            <a:avLst/>
          </a:prstGeom>
        </p:spPr>
        <p:txBody>
          <a:bodyPr vert="horz" lIns="0" tIns="0" rIns="0" bIns="0" rtlCol="0" anchor="t" anchorCtr="0">
            <a:noAutofit/>
          </a:bodyPr>
          <a:lstStyle/>
          <a:p>
            <a:r>
              <a:rPr lang="en-GB" dirty="0"/>
              <a:t>Click to add title</a:t>
            </a:r>
          </a:p>
        </p:txBody>
      </p:sp>
      <p:sp>
        <p:nvSpPr>
          <p:cNvPr id="3" name="Text Placeholder 2"/>
          <p:cNvSpPr>
            <a:spLocks noGrp="1"/>
          </p:cNvSpPr>
          <p:nvPr>
            <p:ph type="body" idx="1"/>
          </p:nvPr>
        </p:nvSpPr>
        <p:spPr>
          <a:xfrm>
            <a:off x="539999" y="1980000"/>
            <a:ext cx="11113200" cy="4338000"/>
          </a:xfrm>
          <a:prstGeom prst="rect">
            <a:avLst/>
          </a:prstGeom>
        </p:spPr>
        <p:txBody>
          <a:bodyPr vert="horz" lIns="0" tIns="0" rIns="0" bIns="0" rtlCol="0">
            <a:noAutofit/>
          </a:bodyPr>
          <a:lstStyle/>
          <a:p>
            <a:pPr lvl="0"/>
            <a:r>
              <a:rPr lang="en-GB" noProof="0" dirty="0"/>
              <a:t>Level 1 (Enter+TAB for next text level, SHIFT+TAB to go back in levels)</a:t>
            </a:r>
          </a:p>
          <a:p>
            <a:pPr lvl="1"/>
            <a:r>
              <a:rPr lang="en-GB" noProof="0" dirty="0"/>
              <a:t>Level 2</a:t>
            </a:r>
          </a:p>
          <a:p>
            <a:pPr lvl="2"/>
            <a:r>
              <a:rPr lang="en-GB" noProof="0" dirty="0"/>
              <a:t>Level 3</a:t>
            </a:r>
          </a:p>
          <a:p>
            <a:pPr lvl="3"/>
            <a:r>
              <a:rPr lang="en-GB" noProof="0" dirty="0"/>
              <a:t>Level 4, Header</a:t>
            </a:r>
          </a:p>
          <a:p>
            <a:pPr lvl="4"/>
            <a:r>
              <a:rPr lang="en-GB" noProof="0" dirty="0"/>
              <a:t>Level 5, Body</a:t>
            </a:r>
          </a:p>
          <a:p>
            <a:pPr lvl="5"/>
            <a:r>
              <a:rPr lang="en-GB" noProof="0" dirty="0"/>
              <a:t>Level 6</a:t>
            </a:r>
          </a:p>
          <a:p>
            <a:pPr lvl="6"/>
            <a:r>
              <a:rPr lang="en-GB" noProof="0" dirty="0"/>
              <a:t>Level 7</a:t>
            </a:r>
          </a:p>
          <a:p>
            <a:pPr lvl="7"/>
            <a:r>
              <a:rPr lang="en-GB" noProof="0" dirty="0"/>
              <a:t>Level 8</a:t>
            </a:r>
          </a:p>
          <a:p>
            <a:pPr lvl="8"/>
            <a:r>
              <a:rPr lang="en-GB" noProof="0" dirty="0"/>
              <a:t>Level 9, </a:t>
            </a:r>
            <a:r>
              <a:rPr lang="en-GB" dirty="0"/>
              <a:t>Highlight</a:t>
            </a:r>
            <a:endParaRPr lang="en-GB" noProof="0" dirty="0"/>
          </a:p>
        </p:txBody>
      </p:sp>
      <p:sp>
        <p:nvSpPr>
          <p:cNvPr id="8" name="Footer Placeholder 7">
            <a:extLst>
              <a:ext uri="{FF2B5EF4-FFF2-40B4-BE49-F238E27FC236}">
                <a16:creationId xmlns:a16="http://schemas.microsoft.com/office/drawing/2014/main" id="{69460BDC-2796-43E8-A075-B3BFBC3B28E3}"/>
              </a:ext>
            </a:extLst>
          </p:cNvPr>
          <p:cNvSpPr>
            <a:spLocks noGrp="1"/>
          </p:cNvSpPr>
          <p:nvPr>
            <p:ph type="ftr" sz="quarter" idx="3"/>
          </p:nvPr>
        </p:nvSpPr>
        <p:spPr>
          <a:xfrm>
            <a:off x="3693599" y="481818"/>
            <a:ext cx="5135612" cy="154800"/>
          </a:xfrm>
          <a:prstGeom prst="rect">
            <a:avLst/>
          </a:prstGeom>
        </p:spPr>
        <p:txBody>
          <a:bodyPr vert="horz" lIns="0" tIns="0" rIns="0" bIns="0" rtlCol="0" anchor="t" anchorCtr="0"/>
          <a:lstStyle>
            <a:lvl1pPr algn="l">
              <a:defRPr sz="900">
                <a:solidFill>
                  <a:schemeClr val="accent1"/>
                </a:solidFill>
              </a:defRPr>
            </a:lvl1pPr>
          </a:lstStyle>
          <a:p>
            <a:endParaRPr lang="en-GB" dirty="0"/>
          </a:p>
        </p:txBody>
      </p:sp>
      <p:sp>
        <p:nvSpPr>
          <p:cNvPr id="9" name="Slide Number Placeholder 8">
            <a:extLst>
              <a:ext uri="{FF2B5EF4-FFF2-40B4-BE49-F238E27FC236}">
                <a16:creationId xmlns:a16="http://schemas.microsoft.com/office/drawing/2014/main" id="{5942516E-ED5A-4F68-B285-E8D0CC42F948}"/>
              </a:ext>
            </a:extLst>
          </p:cNvPr>
          <p:cNvSpPr>
            <a:spLocks noGrp="1"/>
          </p:cNvSpPr>
          <p:nvPr>
            <p:ph type="sldNum" sz="quarter" idx="4"/>
          </p:nvPr>
        </p:nvSpPr>
        <p:spPr>
          <a:xfrm>
            <a:off x="3362400" y="481818"/>
            <a:ext cx="270000" cy="154800"/>
          </a:xfrm>
          <a:prstGeom prst="rect">
            <a:avLst/>
          </a:prstGeom>
        </p:spPr>
        <p:txBody>
          <a:bodyPr vert="horz" lIns="0" tIns="0" rIns="0" bIns="0" rtlCol="0" anchor="t" anchorCtr="0"/>
          <a:lstStyle>
            <a:lvl1pPr algn="l">
              <a:defRPr sz="900">
                <a:solidFill>
                  <a:schemeClr val="accent1"/>
                </a:solidFill>
              </a:defRPr>
            </a:lvl1pPr>
          </a:lstStyle>
          <a:p>
            <a:fld id="{23AA811B-2EBD-4900-905E-5BE206449611}" type="slidenum">
              <a:rPr lang="en-GB" smtClean="0"/>
              <a:pPr/>
              <a:t>‹N›</a:t>
            </a:fld>
            <a:endParaRPr lang="en-GB" dirty="0"/>
          </a:p>
        </p:txBody>
      </p:sp>
      <p:pic>
        <p:nvPicPr>
          <p:cNvPr id="5" name="Picture 6" descr="Comune di Milano – Il Salone della CSR e dell'innovazione sociale">
            <a:extLst>
              <a:ext uri="{FF2B5EF4-FFF2-40B4-BE49-F238E27FC236}">
                <a16:creationId xmlns:a16="http://schemas.microsoft.com/office/drawing/2014/main" id="{3236EAAD-2174-5D44-0C16-0FDF824F6469}"/>
              </a:ext>
            </a:extLst>
          </p:cNvPr>
          <p:cNvPicPr>
            <a:picLocks noChangeAspect="1" noChangeArrowheads="1"/>
          </p:cNvPicPr>
          <p:nvPr userDrawn="1"/>
        </p:nvPicPr>
        <p:blipFill>
          <a:blip r:embed="rId64">
            <a:extLst>
              <a:ext uri="{28A0092B-C50C-407E-A947-70E740481C1C}">
                <a14:useLocalDpi xmlns:a14="http://schemas.microsoft.com/office/drawing/2010/main" val="0"/>
              </a:ext>
            </a:extLst>
          </a:blip>
          <a:srcRect/>
          <a:stretch>
            <a:fillRect/>
          </a:stretch>
        </p:blipFill>
        <p:spPr bwMode="auto">
          <a:xfrm>
            <a:off x="10556515" y="-48580"/>
            <a:ext cx="673819" cy="9534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39293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Lst>
  <p:hf sldNum="0" hdr="0" ftr="0" dt="0"/>
  <p:txStyles>
    <p:titleStyle>
      <a:lvl1pPr algn="l" defTabSz="914400" rtl="0" eaLnBrk="1" latinLnBrk="0" hangingPunct="1">
        <a:lnSpc>
          <a:spcPct val="90000"/>
        </a:lnSpc>
        <a:spcBef>
          <a:spcPct val="0"/>
        </a:spcBef>
        <a:buNone/>
        <a:defRPr sz="2800" kern="1200">
          <a:solidFill>
            <a:schemeClr val="tx1"/>
          </a:solidFill>
          <a:latin typeface="+mj-lt"/>
          <a:ea typeface="+mj-ea"/>
          <a:cs typeface="+mj-cs"/>
        </a:defRPr>
      </a:lvl1pPr>
    </p:titleStyle>
    <p:bodyStyle>
      <a:lvl1pPr marL="180000" indent="-180000" algn="l" defTabSz="914400" rtl="0" eaLnBrk="1" latinLnBrk="0" hangingPunct="1">
        <a:lnSpc>
          <a:spcPct val="120000"/>
        </a:lnSpc>
        <a:spcBef>
          <a:spcPts val="500"/>
        </a:spcBef>
        <a:spcAft>
          <a:spcPts val="500"/>
        </a:spcAft>
        <a:buFont typeface="Arial" panose="020B0604020202020204" pitchFamily="34" charset="0"/>
        <a:buChar char="•"/>
        <a:defRPr sz="1400" kern="1200">
          <a:solidFill>
            <a:schemeClr val="tx1"/>
          </a:solidFill>
          <a:latin typeface="+mn-lt"/>
          <a:ea typeface="+mn-ea"/>
          <a:cs typeface="+mn-cs"/>
        </a:defRPr>
      </a:lvl1pPr>
      <a:lvl2pPr marL="360000" indent="-180000" algn="l" defTabSz="914400" rtl="0" eaLnBrk="1" latinLnBrk="0" hangingPunct="1">
        <a:lnSpc>
          <a:spcPct val="120000"/>
        </a:lnSpc>
        <a:spcBef>
          <a:spcPts val="500"/>
        </a:spcBef>
        <a:spcAft>
          <a:spcPts val="500"/>
        </a:spcAft>
        <a:buFont typeface="Arial" panose="020B0604020202020204" pitchFamily="34" charset="0"/>
        <a:buChar char="•"/>
        <a:defRPr sz="1400" kern="1200">
          <a:solidFill>
            <a:schemeClr val="tx1"/>
          </a:solidFill>
          <a:latin typeface="+mn-lt"/>
          <a:ea typeface="+mn-ea"/>
          <a:cs typeface="+mn-cs"/>
        </a:defRPr>
      </a:lvl2pPr>
      <a:lvl3pPr marL="540000" indent="-180000" algn="l" defTabSz="914400" rtl="0" eaLnBrk="1" latinLnBrk="0" hangingPunct="1">
        <a:lnSpc>
          <a:spcPct val="120000"/>
        </a:lnSpc>
        <a:spcBef>
          <a:spcPts val="500"/>
        </a:spcBef>
        <a:spcAft>
          <a:spcPts val="500"/>
        </a:spcAft>
        <a:buFont typeface="Arial" panose="020B0604020202020204" pitchFamily="34" charset="0"/>
        <a:buChar char="•"/>
        <a:defRPr sz="14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0"/>
        </a:spcAft>
        <a:buFont typeface="Arial" panose="020B0604020202020204" pitchFamily="34" charset="0"/>
        <a:buChar char="​"/>
        <a:defRPr sz="1400" b="1" kern="1200" cap="none" baseline="0">
          <a:solidFill>
            <a:schemeClr val="tx1"/>
          </a:solidFill>
          <a:latin typeface="+mj-lt"/>
          <a:ea typeface="+mn-ea"/>
          <a:cs typeface="+mn-cs"/>
        </a:defRPr>
      </a:lvl4pPr>
      <a:lvl5pPr marL="0" indent="0" algn="l" defTabSz="914400" rtl="0" eaLnBrk="1" latinLnBrk="0" hangingPunct="1">
        <a:lnSpc>
          <a:spcPct val="120000"/>
        </a:lnSpc>
        <a:spcBef>
          <a:spcPts val="500"/>
        </a:spcBef>
        <a:spcAft>
          <a:spcPts val="500"/>
        </a:spcAft>
        <a:buFont typeface="Arial" panose="020B0604020202020204" pitchFamily="34" charset="0"/>
        <a:buChar char="​"/>
        <a:tabLst/>
        <a:defRPr sz="1400" kern="1200">
          <a:solidFill>
            <a:schemeClr val="tx1"/>
          </a:solidFill>
          <a:latin typeface="+mn-lt"/>
          <a:ea typeface="+mn-ea"/>
          <a:cs typeface="+mn-cs"/>
        </a:defRPr>
      </a:lvl5pPr>
      <a:lvl6pPr marL="0" indent="0" algn="l" defTabSz="914400" rtl="0" eaLnBrk="1" latinLnBrk="0" hangingPunct="1">
        <a:lnSpc>
          <a:spcPct val="90000"/>
        </a:lnSpc>
        <a:spcBef>
          <a:spcPts val="500"/>
        </a:spcBef>
        <a:spcAft>
          <a:spcPts val="0"/>
        </a:spcAft>
        <a:buFont typeface="Arial" panose="020B0604020202020204" pitchFamily="34" charset="0"/>
        <a:buChar char="​"/>
        <a:defRPr sz="1000" kern="1200">
          <a:solidFill>
            <a:schemeClr val="tx1"/>
          </a:solidFill>
          <a:latin typeface="+mj-lt"/>
          <a:ea typeface="+mn-ea"/>
          <a:cs typeface="+mn-cs"/>
        </a:defRPr>
      </a:lvl6pPr>
      <a:lvl7pPr marL="0" indent="0" algn="l" defTabSz="914400" rtl="0" eaLnBrk="1" latinLnBrk="0" hangingPunct="1">
        <a:lnSpc>
          <a:spcPct val="120000"/>
        </a:lnSpc>
        <a:spcBef>
          <a:spcPts val="500"/>
        </a:spcBef>
        <a:spcAft>
          <a:spcPts val="500"/>
        </a:spcAft>
        <a:buFont typeface="Arial" panose="020B0604020202020204" pitchFamily="34" charset="0"/>
        <a:buChar char="​"/>
        <a:defRPr sz="1000" b="0" kern="1200" baseline="0">
          <a:solidFill>
            <a:schemeClr val="tx1"/>
          </a:solidFill>
          <a:latin typeface="+mn-lt"/>
          <a:ea typeface="+mn-ea"/>
          <a:cs typeface="+mn-cs"/>
        </a:defRPr>
      </a:lvl7pPr>
      <a:lvl8pPr marL="180000" indent="-180000" algn="l" defTabSz="914400" rtl="0" eaLnBrk="1" latinLnBrk="0" hangingPunct="1">
        <a:lnSpc>
          <a:spcPct val="120000"/>
        </a:lnSpc>
        <a:spcBef>
          <a:spcPts val="500"/>
        </a:spcBef>
        <a:spcAft>
          <a:spcPts val="500"/>
        </a:spcAft>
        <a:buFont typeface="Arial" panose="020B0604020202020204" pitchFamily="34" charset="0"/>
        <a:buChar char="•"/>
        <a:defRPr sz="1000" kern="1200">
          <a:solidFill>
            <a:schemeClr val="tx1"/>
          </a:solidFill>
          <a:latin typeface="+mn-lt"/>
          <a:ea typeface="+mn-ea"/>
          <a:cs typeface="+mn-cs"/>
        </a:defRPr>
      </a:lvl8pPr>
      <a:lvl9pPr marL="0" indent="0" algn="l" defTabSz="914400" rtl="0" eaLnBrk="1" latinLnBrk="0" hangingPunct="1">
        <a:lnSpc>
          <a:spcPct val="90000"/>
        </a:lnSpc>
        <a:spcBef>
          <a:spcPts val="50"/>
        </a:spcBef>
        <a:spcAft>
          <a:spcPts val="50"/>
        </a:spcAft>
        <a:buFont typeface="Arial" panose="020B0604020202020204" pitchFamily="34" charset="0"/>
        <a:buChar char="​"/>
        <a:defRPr sz="2000" kern="1200" baseline="0">
          <a:solidFill>
            <a:schemeClr val="tx1"/>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40">
          <p15:clr>
            <a:srgbClr val="F26B43"/>
          </p15:clr>
        </p15:guide>
        <p15:guide id="2" pos="819">
          <p15:clr>
            <a:srgbClr val="A4A3A4"/>
          </p15:clr>
        </p15:guide>
        <p15:guide id="4" orient="horz" pos="570">
          <p15:clr>
            <a:srgbClr val="F26B43"/>
          </p15:clr>
        </p15:guide>
        <p15:guide id="5" pos="933">
          <p15:clr>
            <a:srgbClr val="A4A3A4"/>
          </p15:clr>
        </p15:guide>
        <p15:guide id="6" pos="1411">
          <p15:clr>
            <a:srgbClr val="A4A3A4"/>
          </p15:clr>
        </p15:guide>
        <p15:guide id="7" pos="1525">
          <p15:clr>
            <a:srgbClr val="A4A3A4"/>
          </p15:clr>
        </p15:guide>
        <p15:guide id="8" pos="2004">
          <p15:clr>
            <a:srgbClr val="A4A3A4"/>
          </p15:clr>
        </p15:guide>
        <p15:guide id="9" pos="2118">
          <p15:clr>
            <a:srgbClr val="A4A3A4"/>
          </p15:clr>
        </p15:guide>
        <p15:guide id="10" pos="2593">
          <p15:clr>
            <a:srgbClr val="A4A3A4"/>
          </p15:clr>
        </p15:guide>
        <p15:guide id="11" pos="2711">
          <p15:clr>
            <a:srgbClr val="A4A3A4"/>
          </p15:clr>
        </p15:guide>
        <p15:guide id="12" pos="3190">
          <p15:clr>
            <a:srgbClr val="A4A3A4"/>
          </p15:clr>
        </p15:guide>
        <p15:guide id="13" pos="3304">
          <p15:clr>
            <a:srgbClr val="A4A3A4"/>
          </p15:clr>
        </p15:guide>
        <p15:guide id="14" pos="3783">
          <p15:clr>
            <a:srgbClr val="A4A3A4"/>
          </p15:clr>
        </p15:guide>
        <p15:guide id="15" pos="3897">
          <p15:clr>
            <a:srgbClr val="A4A3A4"/>
          </p15:clr>
        </p15:guide>
        <p15:guide id="16" pos="4376">
          <p15:clr>
            <a:srgbClr val="A4A3A4"/>
          </p15:clr>
        </p15:guide>
        <p15:guide id="17" pos="4490">
          <p15:clr>
            <a:srgbClr val="A4A3A4"/>
          </p15:clr>
        </p15:guide>
        <p15:guide id="18" pos="4969">
          <p15:clr>
            <a:srgbClr val="A4A3A4"/>
          </p15:clr>
        </p15:guide>
        <p15:guide id="19" pos="5083">
          <p15:clr>
            <a:srgbClr val="A4A3A4"/>
          </p15:clr>
        </p15:guide>
        <p15:guide id="20" pos="5562">
          <p15:clr>
            <a:srgbClr val="A4A3A4"/>
          </p15:clr>
        </p15:guide>
        <p15:guide id="21" pos="5676">
          <p15:clr>
            <a:srgbClr val="A4A3A4"/>
          </p15:clr>
        </p15:guide>
        <p15:guide id="22" pos="6155">
          <p15:clr>
            <a:srgbClr val="A4A3A4"/>
          </p15:clr>
        </p15:guide>
        <p15:guide id="23" pos="6269">
          <p15:clr>
            <a:srgbClr val="A4A3A4"/>
          </p15:clr>
        </p15:guide>
        <p15:guide id="24" pos="6748">
          <p15:clr>
            <a:srgbClr val="A4A3A4"/>
          </p15:clr>
        </p15:guide>
        <p15:guide id="25" pos="6862">
          <p15:clr>
            <a:srgbClr val="A4A3A4"/>
          </p15:clr>
        </p15:guide>
        <p15:guide id="26" pos="7340">
          <p15:clr>
            <a:srgbClr val="F26B43"/>
          </p15:clr>
        </p15:guide>
        <p15:guide id="27" orient="horz" pos="1247">
          <p15:clr>
            <a:srgbClr val="F26B43"/>
          </p15:clr>
        </p15:guide>
        <p15:guide id="28" orient="horz" pos="398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47.xml"/><Relationship Id="rId5" Type="http://schemas.openxmlformats.org/officeDocument/2006/relationships/chart" Target="../charts/chart3.xml"/><Relationship Id="rId4" Type="http://schemas.openxmlformats.org/officeDocument/2006/relationships/chart" Target="../charts/char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39.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EC3131AD-7BA5-2181-BCBD-1DF7707A32E9}"/>
              </a:ext>
            </a:extLst>
          </p:cNvPr>
          <p:cNvPicPr>
            <a:picLocks noChangeAspect="1"/>
          </p:cNvPicPr>
          <p:nvPr/>
        </p:nvPicPr>
        <p:blipFill>
          <a:blip r:embed="rId2"/>
          <a:stretch>
            <a:fillRect/>
          </a:stretch>
        </p:blipFill>
        <p:spPr>
          <a:xfrm>
            <a:off x="562707" y="0"/>
            <a:ext cx="12284175" cy="6833268"/>
          </a:xfrm>
          <a:prstGeom prst="rect">
            <a:avLst/>
          </a:prstGeom>
        </p:spPr>
      </p:pic>
    </p:spTree>
    <p:extLst>
      <p:ext uri="{BB962C8B-B14F-4D97-AF65-F5344CB8AC3E}">
        <p14:creationId xmlns:p14="http://schemas.microsoft.com/office/powerpoint/2010/main" val="15324087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847EC1-81AE-0773-C2C6-023D400065BB}"/>
            </a:ext>
          </a:extLst>
        </p:cNvPr>
        <p:cNvGrpSpPr/>
        <p:nvPr/>
      </p:nvGrpSpPr>
      <p:grpSpPr>
        <a:xfrm>
          <a:off x="0" y="0"/>
          <a:ext cx="0" cy="0"/>
          <a:chOff x="0" y="0"/>
          <a:chExt cx="0" cy="0"/>
        </a:xfrm>
      </p:grpSpPr>
      <p:sp>
        <p:nvSpPr>
          <p:cNvPr id="5" name="CasellaDiTesto 4">
            <a:extLst>
              <a:ext uri="{FF2B5EF4-FFF2-40B4-BE49-F238E27FC236}">
                <a16:creationId xmlns:a16="http://schemas.microsoft.com/office/drawing/2014/main" id="{9D890D5A-4630-95D9-7D5A-BAC0EF757426}"/>
              </a:ext>
            </a:extLst>
          </p:cNvPr>
          <p:cNvSpPr txBox="1"/>
          <p:nvPr/>
        </p:nvSpPr>
        <p:spPr>
          <a:xfrm>
            <a:off x="525237" y="929257"/>
            <a:ext cx="5216802" cy="4801314"/>
          </a:xfrm>
          <a:prstGeom prst="rect">
            <a:avLst/>
          </a:prstGeom>
          <a:noFill/>
        </p:spPr>
        <p:txBody>
          <a:bodyPr wrap="square">
            <a:spAutoFit/>
          </a:bodyPr>
          <a:lstStyle/>
          <a:p>
            <a:endParaRPr lang="it-IT" dirty="0"/>
          </a:p>
          <a:p>
            <a:r>
              <a:rPr lang="it-IT" dirty="0"/>
              <a:t>Solo con un impegno congiunto e condiviso tra pubblico e privato, nazionale e locale, si potrà garantire che l’IA possa essere davvero un’occasione di crescita e non la causa di </a:t>
            </a:r>
            <a:r>
              <a:rPr lang="it-IT" dirty="0" err="1"/>
              <a:t>un’aggravamento</a:t>
            </a:r>
            <a:r>
              <a:rPr lang="it-IT" dirty="0"/>
              <a:t> del gap culturale digitale.</a:t>
            </a:r>
          </a:p>
          <a:p>
            <a:r>
              <a:rPr lang="it-IT" dirty="0"/>
              <a:t>Con questo auspicio, invito tutti, grazie a questo importante appuntamento, a discutere, approfondire e condividere gli impatti e le possibili soluzioni perché la rivoluzione apportata dall’AI possa essere davvero un’opportunità riconducibile ai principi di inclusività, accessibilità, sostenibilità, etica, in ambito sociale, lavorativo, economico e politico. </a:t>
            </a:r>
            <a:br>
              <a:rPr lang="it-IT" dirty="0"/>
            </a:br>
            <a:r>
              <a:rPr lang="it-IT" dirty="0"/>
              <a:t>Una leva strategica per il futuro della città, delle imprese e per il bene comune. </a:t>
            </a:r>
          </a:p>
          <a:p>
            <a:endParaRPr lang="it-IT" dirty="0"/>
          </a:p>
        </p:txBody>
      </p:sp>
      <p:sp>
        <p:nvSpPr>
          <p:cNvPr id="2" name="Title 1">
            <a:extLst>
              <a:ext uri="{FF2B5EF4-FFF2-40B4-BE49-F238E27FC236}">
                <a16:creationId xmlns:a16="http://schemas.microsoft.com/office/drawing/2014/main" id="{15FAA0A4-48AE-EB41-D82D-F53170DB61F7}"/>
              </a:ext>
            </a:extLst>
          </p:cNvPr>
          <p:cNvSpPr txBox="1">
            <a:spLocks/>
          </p:cNvSpPr>
          <p:nvPr/>
        </p:nvSpPr>
        <p:spPr bwMode="white">
          <a:xfrm>
            <a:off x="641350" y="515314"/>
            <a:ext cx="11113200" cy="442800"/>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7200" kern="1200">
                <a:solidFill>
                  <a:schemeClr val="tx1"/>
                </a:solidFill>
                <a:latin typeface="+mj-lt"/>
                <a:ea typeface="+mj-ea"/>
                <a:cs typeface="+mj-cs"/>
              </a:defRPr>
            </a:lvl1pPr>
          </a:lstStyle>
          <a:p>
            <a:r>
              <a:rPr lang="it-IT" sz="2800" dirty="0"/>
              <a:t>La responsabilità sociale delle imprese e dei governi</a:t>
            </a:r>
          </a:p>
        </p:txBody>
      </p:sp>
      <p:pic>
        <p:nvPicPr>
          <p:cNvPr id="7" name="Immagine 6">
            <a:extLst>
              <a:ext uri="{FF2B5EF4-FFF2-40B4-BE49-F238E27FC236}">
                <a16:creationId xmlns:a16="http://schemas.microsoft.com/office/drawing/2014/main" id="{9A1A3F7D-BBF7-8836-6CC8-4CE252B98F0E}"/>
              </a:ext>
            </a:extLst>
          </p:cNvPr>
          <p:cNvPicPr>
            <a:picLocks noChangeAspect="1"/>
          </p:cNvPicPr>
          <p:nvPr/>
        </p:nvPicPr>
        <p:blipFill>
          <a:blip r:embed="rId2"/>
          <a:stretch>
            <a:fillRect/>
          </a:stretch>
        </p:blipFill>
        <p:spPr>
          <a:xfrm>
            <a:off x="568778" y="5558443"/>
            <a:ext cx="1230993" cy="1158421"/>
          </a:xfrm>
          <a:prstGeom prst="rect">
            <a:avLst/>
          </a:prstGeom>
        </p:spPr>
      </p:pic>
      <p:pic>
        <p:nvPicPr>
          <p:cNvPr id="11" name="Immagine 10">
            <a:extLst>
              <a:ext uri="{FF2B5EF4-FFF2-40B4-BE49-F238E27FC236}">
                <a16:creationId xmlns:a16="http://schemas.microsoft.com/office/drawing/2014/main" id="{AB11A453-A09B-25F8-8B37-F8FCDC552AF6}"/>
              </a:ext>
            </a:extLst>
          </p:cNvPr>
          <p:cNvPicPr>
            <a:picLocks noChangeAspect="1"/>
          </p:cNvPicPr>
          <p:nvPr/>
        </p:nvPicPr>
        <p:blipFill>
          <a:blip r:embed="rId3"/>
          <a:srcRect l="58871" t="23928" r="4308" b="14137"/>
          <a:stretch/>
        </p:blipFill>
        <p:spPr>
          <a:xfrm>
            <a:off x="5948516" y="1292395"/>
            <a:ext cx="6092332" cy="5444106"/>
          </a:xfrm>
          <a:prstGeom prst="rect">
            <a:avLst/>
          </a:prstGeom>
        </p:spPr>
      </p:pic>
    </p:spTree>
    <p:extLst>
      <p:ext uri="{BB962C8B-B14F-4D97-AF65-F5344CB8AC3E}">
        <p14:creationId xmlns:p14="http://schemas.microsoft.com/office/powerpoint/2010/main" val="15788487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83C633-ED06-F6AA-75FC-C459C6DFCD5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0275A6-90EE-8C83-5038-C975F6F4F545}"/>
              </a:ext>
            </a:extLst>
          </p:cNvPr>
          <p:cNvSpPr txBox="1">
            <a:spLocks/>
          </p:cNvSpPr>
          <p:nvPr/>
        </p:nvSpPr>
        <p:spPr bwMode="white">
          <a:xfrm>
            <a:off x="539400" y="2315085"/>
            <a:ext cx="11113200" cy="442800"/>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7200" kern="1200">
                <a:solidFill>
                  <a:schemeClr val="tx1"/>
                </a:solidFill>
                <a:latin typeface="+mj-lt"/>
                <a:ea typeface="+mj-ea"/>
                <a:cs typeface="+mj-cs"/>
              </a:defRPr>
            </a:lvl1pPr>
          </a:lstStyle>
          <a:p>
            <a:pPr algn="ctr"/>
            <a:r>
              <a:rPr lang="it-IT" sz="4000" dirty="0"/>
              <a:t>Grazie per l’attenzione</a:t>
            </a:r>
          </a:p>
          <a:p>
            <a:pPr algn="ctr"/>
            <a:endParaRPr lang="it-IT" sz="2800" dirty="0"/>
          </a:p>
          <a:p>
            <a:pPr algn="ctr"/>
            <a:endParaRPr lang="it-IT" sz="2000" dirty="0"/>
          </a:p>
          <a:p>
            <a:pPr algn="ctr"/>
            <a:r>
              <a:rPr lang="it-IT" sz="2000" dirty="0"/>
              <a:t>layla.pavone@comune.milano.it</a:t>
            </a:r>
          </a:p>
        </p:txBody>
      </p:sp>
    </p:spTree>
    <p:extLst>
      <p:ext uri="{BB962C8B-B14F-4D97-AF65-F5344CB8AC3E}">
        <p14:creationId xmlns:p14="http://schemas.microsoft.com/office/powerpoint/2010/main" val="42801925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E85A26-89D7-DA4F-8B05-EE9248CB6A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05BAF83-D692-8CED-CFE7-60E0CF6DB9E8}"/>
              </a:ext>
            </a:extLst>
          </p:cNvPr>
          <p:cNvSpPr>
            <a:spLocks noGrp="1"/>
          </p:cNvSpPr>
          <p:nvPr>
            <p:ph type="title"/>
          </p:nvPr>
        </p:nvSpPr>
        <p:spPr/>
        <p:txBody>
          <a:bodyPr/>
          <a:lstStyle/>
          <a:p>
            <a:r>
              <a:rPr lang="it-IT" dirty="0"/>
              <a:t>La maggior parte dei Milanesi è aperta all’AI e a internet</a:t>
            </a:r>
          </a:p>
        </p:txBody>
      </p:sp>
      <p:sp>
        <p:nvSpPr>
          <p:cNvPr id="3" name="Subtitle 2">
            <a:extLst>
              <a:ext uri="{FF2B5EF4-FFF2-40B4-BE49-F238E27FC236}">
                <a16:creationId xmlns:a16="http://schemas.microsoft.com/office/drawing/2014/main" id="{01EBC6AD-DFFF-4F34-9189-113770E69AB3}"/>
              </a:ext>
            </a:extLst>
          </p:cNvPr>
          <p:cNvSpPr>
            <a:spLocks noGrp="1"/>
          </p:cNvSpPr>
          <p:nvPr>
            <p:ph type="subTitle" idx="33"/>
          </p:nvPr>
        </p:nvSpPr>
        <p:spPr/>
        <p:txBody>
          <a:bodyPr/>
          <a:lstStyle/>
          <a:p>
            <a:r>
              <a:rPr lang="it-IT" dirty="0"/>
              <a:t>Risultati</a:t>
            </a:r>
          </a:p>
        </p:txBody>
      </p:sp>
      <p:sp>
        <p:nvSpPr>
          <p:cNvPr id="4" name="Text Placeholder 3">
            <a:extLst>
              <a:ext uri="{FF2B5EF4-FFF2-40B4-BE49-F238E27FC236}">
                <a16:creationId xmlns:a16="http://schemas.microsoft.com/office/drawing/2014/main" id="{3EDC088F-97E8-B8BF-A228-916B1CFC150A}"/>
              </a:ext>
            </a:extLst>
          </p:cNvPr>
          <p:cNvSpPr>
            <a:spLocks noGrp="1"/>
          </p:cNvSpPr>
          <p:nvPr>
            <p:ph type="body" sz="quarter" idx="17"/>
          </p:nvPr>
        </p:nvSpPr>
        <p:spPr>
          <a:xfrm>
            <a:off x="539750" y="6324600"/>
            <a:ext cx="5646738" cy="209550"/>
          </a:xfrm>
        </p:spPr>
        <p:txBody>
          <a:bodyPr/>
          <a:lstStyle/>
          <a:p>
            <a:r>
              <a:rPr lang="it-IT" dirty="0"/>
              <a:t>Pensando all'utilizzo dell'intelligenza artificiale, quanto sei d'accordo o in disaccordo con le seguenti affermazioni?</a:t>
            </a:r>
          </a:p>
          <a:p>
            <a:r>
              <a:rPr lang="it-IT" dirty="0"/>
              <a:t>Base: 543 residenti del Comune di Milano</a:t>
            </a:r>
          </a:p>
        </p:txBody>
      </p:sp>
      <p:sp>
        <p:nvSpPr>
          <p:cNvPr id="5" name="Text Placeholder 4">
            <a:extLst>
              <a:ext uri="{FF2B5EF4-FFF2-40B4-BE49-F238E27FC236}">
                <a16:creationId xmlns:a16="http://schemas.microsoft.com/office/drawing/2014/main" id="{2E2055CF-6470-6BA7-74AC-00A155BC0885}"/>
              </a:ext>
            </a:extLst>
          </p:cNvPr>
          <p:cNvSpPr>
            <a:spLocks noGrp="1"/>
          </p:cNvSpPr>
          <p:nvPr>
            <p:ph type="body" sz="quarter" idx="34"/>
          </p:nvPr>
        </p:nvSpPr>
        <p:spPr/>
        <p:txBody>
          <a:bodyPr/>
          <a:lstStyle/>
          <a:p>
            <a:pPr marL="0" indent="0">
              <a:buNone/>
            </a:pPr>
            <a:r>
              <a:rPr lang="it-IT" dirty="0"/>
              <a:t>E riconosce l’impegno del comune nel digitalizzarsi sempre di più.</a:t>
            </a:r>
          </a:p>
        </p:txBody>
      </p:sp>
      <p:sp>
        <p:nvSpPr>
          <p:cNvPr id="6" name="Text Placeholder 10">
            <a:extLst>
              <a:ext uri="{FF2B5EF4-FFF2-40B4-BE49-F238E27FC236}">
                <a16:creationId xmlns:a16="http://schemas.microsoft.com/office/drawing/2014/main" id="{60DB3C47-8BBD-7279-47B0-E8D9112425D4}"/>
              </a:ext>
            </a:extLst>
          </p:cNvPr>
          <p:cNvSpPr txBox="1">
            <a:spLocks/>
          </p:cNvSpPr>
          <p:nvPr/>
        </p:nvSpPr>
        <p:spPr>
          <a:xfrm>
            <a:off x="2847777" y="1992748"/>
            <a:ext cx="6496446" cy="338554"/>
          </a:xfrm>
          <a:prstGeom prst="rect">
            <a:avLst/>
          </a:prstGeom>
          <a:solidFill>
            <a:schemeClr val="bg1">
              <a:lumMod val="85000"/>
            </a:schemeClr>
          </a:solidFill>
          <a:effectLst>
            <a:outerShdw blurRad="50800" dist="38100" dir="2700000" algn="tl" rotWithShape="0">
              <a:prstClr val="black">
                <a:alpha val="40000"/>
              </a:prstClr>
            </a:outerShdw>
          </a:effectLst>
        </p:spPr>
        <p:txBody>
          <a:bodyPr vert="horz" wrap="square" lIns="91440" tIns="45720" rIns="91440" bIns="45720" rtlCol="0" anchor="ctr" anchorCtr="0">
            <a:spAutoFit/>
          </a:bodyPr>
          <a:lstStyle>
            <a:lvl1pPr marL="0" indent="0" algn="ctr" defTabSz="685800" rtl="0" eaLnBrk="1" latinLnBrk="0" hangingPunct="1">
              <a:lnSpc>
                <a:spcPct val="100000"/>
              </a:lnSpc>
              <a:spcBef>
                <a:spcPts val="0"/>
              </a:spcBef>
              <a:buFont typeface="Arial"/>
              <a:buNone/>
              <a:defRPr sz="1600" b="1" kern="1200" baseline="0">
                <a:solidFill>
                  <a:schemeClr val="tx1"/>
                </a:solidFill>
                <a:latin typeface="+mn-lt"/>
                <a:ea typeface="Arial" panose="020B0604020202020204" pitchFamily="34" charset="0"/>
                <a:cs typeface="Arial" panose="020B0604020202020204" pitchFamily="34" charset="0"/>
              </a:defRPr>
            </a:lvl1pPr>
            <a:lvl2pPr marL="342900" indent="0" algn="l" defTabSz="685800" rtl="0" eaLnBrk="1" latinLnBrk="0" hangingPunct="1">
              <a:lnSpc>
                <a:spcPct val="90000"/>
              </a:lnSpc>
              <a:spcBef>
                <a:spcPts val="375"/>
              </a:spcBef>
              <a:buFont typeface="Arial"/>
              <a:buNone/>
              <a:defRPr sz="1500" kern="1200">
                <a:solidFill>
                  <a:schemeClr val="bg1">
                    <a:lumMod val="50000"/>
                  </a:schemeClr>
                </a:solidFill>
                <a:latin typeface="Trebuchet MS" panose="020B0603020202020204" pitchFamily="34" charset="0"/>
                <a:ea typeface="Trebuchet MS" panose="020B0603020202020204" pitchFamily="34" charset="0"/>
                <a:cs typeface="Trebuchet MS" panose="020B0603020202020204" pitchFamily="34" charset="0"/>
              </a:defRPr>
            </a:lvl2pPr>
            <a:lvl3pPr marL="685800" indent="0" algn="l" defTabSz="685800" rtl="0" eaLnBrk="1" latinLnBrk="0" hangingPunct="1">
              <a:lnSpc>
                <a:spcPct val="90000"/>
              </a:lnSpc>
              <a:spcBef>
                <a:spcPts val="375"/>
              </a:spcBef>
              <a:buFont typeface="Arial"/>
              <a:buNone/>
              <a:defRPr sz="1200" kern="1200">
                <a:solidFill>
                  <a:schemeClr val="bg1">
                    <a:lumMod val="50000"/>
                  </a:schemeClr>
                </a:solidFill>
                <a:latin typeface="Trebuchet MS" panose="020B0603020202020204" pitchFamily="34" charset="0"/>
                <a:ea typeface="Trebuchet MS" panose="020B0603020202020204" pitchFamily="34" charset="0"/>
                <a:cs typeface="Trebuchet MS" panose="020B0603020202020204" pitchFamily="34" charset="0"/>
              </a:defRPr>
            </a:lvl3pPr>
            <a:lvl4pPr marL="1028700" indent="0" algn="l" defTabSz="685800" rtl="0" eaLnBrk="1" latinLnBrk="0" hangingPunct="1">
              <a:lnSpc>
                <a:spcPct val="90000"/>
              </a:lnSpc>
              <a:spcBef>
                <a:spcPts val="375"/>
              </a:spcBef>
              <a:buFont typeface="Arial"/>
              <a:buNone/>
              <a:defRPr sz="1050" kern="1200">
                <a:solidFill>
                  <a:schemeClr val="bg1">
                    <a:lumMod val="50000"/>
                  </a:schemeClr>
                </a:solidFill>
                <a:latin typeface="Trebuchet MS" panose="020B0603020202020204" pitchFamily="34" charset="0"/>
                <a:ea typeface="Trebuchet MS" panose="020B0603020202020204" pitchFamily="34" charset="0"/>
                <a:cs typeface="Trebuchet MS" panose="020B0603020202020204" pitchFamily="34" charset="0"/>
              </a:defRPr>
            </a:lvl4pPr>
            <a:lvl5pPr marL="1371600" indent="0" algn="l" defTabSz="685800" rtl="0" eaLnBrk="1" latinLnBrk="0" hangingPunct="1">
              <a:lnSpc>
                <a:spcPct val="90000"/>
              </a:lnSpc>
              <a:spcBef>
                <a:spcPts val="375"/>
              </a:spcBef>
              <a:buFont typeface="Arial"/>
              <a:buNone/>
              <a:defRPr sz="900" kern="1200">
                <a:solidFill>
                  <a:schemeClr val="bg1">
                    <a:lumMod val="50000"/>
                  </a:schemeClr>
                </a:solidFill>
                <a:latin typeface="Trebuchet MS" panose="020B0603020202020204" pitchFamily="34" charset="0"/>
                <a:ea typeface="Trebuchet MS" panose="020B0603020202020204" pitchFamily="34" charset="0"/>
                <a:cs typeface="Trebuchet MS" panose="020B0603020202020204" pitchFamily="34" charset="0"/>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it-IT" sz="1600" b="1" i="0" u="none" strike="noStrike" kern="1200" cap="none" spc="0" normalizeH="0" baseline="0" noProof="0" dirty="0">
                <a:ln>
                  <a:noFill/>
                </a:ln>
                <a:solidFill>
                  <a:srgbClr val="000000"/>
                </a:solidFill>
                <a:effectLst/>
                <a:uLnTx/>
                <a:uFillTx/>
                <a:latin typeface="Arial" panose="020B0604020202020204"/>
                <a:cs typeface="Arial" panose="020B0604020202020204" pitchFamily="34" charset="0"/>
              </a:rPr>
              <a:t>I Milanesi &amp; il rapporto con internet</a:t>
            </a:r>
            <a:endParaRPr kumimoji="0" lang="en-GB" sz="1000" b="0" i="0" u="none" strike="noStrike" kern="1200" cap="none" spc="0" normalizeH="0" baseline="0" noProof="0" dirty="0">
              <a:ln>
                <a:noFill/>
              </a:ln>
              <a:solidFill>
                <a:srgbClr val="000000"/>
              </a:solidFill>
              <a:effectLst/>
              <a:uLnTx/>
              <a:uFillTx/>
              <a:latin typeface="Arial" panose="020B0604020202020204"/>
              <a:cs typeface="Arial" panose="020B0604020202020204" pitchFamily="34" charset="0"/>
            </a:endParaRPr>
          </a:p>
        </p:txBody>
      </p:sp>
      <p:graphicFrame>
        <p:nvGraphicFramePr>
          <p:cNvPr id="9" name="Chart 8">
            <a:extLst>
              <a:ext uri="{FF2B5EF4-FFF2-40B4-BE49-F238E27FC236}">
                <a16:creationId xmlns:a16="http://schemas.microsoft.com/office/drawing/2014/main" id="{1C7AEB22-9D82-431C-091B-B790861063CE}"/>
              </a:ext>
            </a:extLst>
          </p:cNvPr>
          <p:cNvGraphicFramePr/>
          <p:nvPr/>
        </p:nvGraphicFramePr>
        <p:xfrm>
          <a:off x="541338" y="2803179"/>
          <a:ext cx="4064000" cy="336655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hart 9">
            <a:extLst>
              <a:ext uri="{FF2B5EF4-FFF2-40B4-BE49-F238E27FC236}">
                <a16:creationId xmlns:a16="http://schemas.microsoft.com/office/drawing/2014/main" id="{94682B0A-CF8B-506C-BADB-8440361B8E2F}"/>
              </a:ext>
            </a:extLst>
          </p:cNvPr>
          <p:cNvGraphicFramePr/>
          <p:nvPr/>
        </p:nvGraphicFramePr>
        <p:xfrm>
          <a:off x="4064794" y="3038129"/>
          <a:ext cx="4064000" cy="336655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Chart 10">
            <a:extLst>
              <a:ext uri="{FF2B5EF4-FFF2-40B4-BE49-F238E27FC236}">
                <a16:creationId xmlns:a16="http://schemas.microsoft.com/office/drawing/2014/main" id="{380221CA-40D3-216E-DF56-79EEF3DE481E}"/>
              </a:ext>
            </a:extLst>
          </p:cNvPr>
          <p:cNvGraphicFramePr/>
          <p:nvPr/>
        </p:nvGraphicFramePr>
        <p:xfrm>
          <a:off x="7588250" y="2069754"/>
          <a:ext cx="4064000" cy="3366558"/>
        </p:xfrm>
        <a:graphic>
          <a:graphicData uri="http://schemas.openxmlformats.org/drawingml/2006/chart">
            <c:chart xmlns:c="http://schemas.openxmlformats.org/drawingml/2006/chart" xmlns:r="http://schemas.openxmlformats.org/officeDocument/2006/relationships" r:id="rId5"/>
          </a:graphicData>
        </a:graphic>
      </p:graphicFrame>
      <p:sp>
        <p:nvSpPr>
          <p:cNvPr id="13" name="TextBox 12">
            <a:extLst>
              <a:ext uri="{FF2B5EF4-FFF2-40B4-BE49-F238E27FC236}">
                <a16:creationId xmlns:a16="http://schemas.microsoft.com/office/drawing/2014/main" id="{1B15E812-29B7-13DA-EFEB-64153BE1B3BD}"/>
              </a:ext>
            </a:extLst>
          </p:cNvPr>
          <p:cNvSpPr txBox="1"/>
          <p:nvPr/>
        </p:nvSpPr>
        <p:spPr>
          <a:xfrm>
            <a:off x="4064662" y="2485302"/>
            <a:ext cx="1978975" cy="1600438"/>
          </a:xfrm>
          <a:prstGeom prst="wedgeRectCallout">
            <a:avLst>
              <a:gd name="adj1" fmla="val 38170"/>
              <a:gd name="adj2" fmla="val 63916"/>
            </a:avLst>
          </a:prstGeom>
          <a:noFill/>
          <a:ln>
            <a:solidFill>
              <a:schemeClr val="accent1"/>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0" i="1" u="none" strike="noStrike" kern="1200" cap="none" spc="0" normalizeH="0" baseline="0" noProof="0" dirty="0">
                <a:ln>
                  <a:noFill/>
                </a:ln>
                <a:solidFill>
                  <a:srgbClr val="000000"/>
                </a:solidFill>
                <a:effectLst/>
                <a:uLnTx/>
                <a:uFillTx/>
                <a:latin typeface="Arial"/>
                <a:ea typeface="+mn-ea"/>
                <a:cs typeface="+mn-cs"/>
              </a:rPr>
              <a:t>«Il Comune di Milano si sta impegnando molto per rendere i propri servizi digitali sempre più avanzati grazie all’intelligenza artificiale»	</a:t>
            </a:r>
          </a:p>
        </p:txBody>
      </p:sp>
      <p:sp>
        <p:nvSpPr>
          <p:cNvPr id="15" name="TextBox 14">
            <a:extLst>
              <a:ext uri="{FF2B5EF4-FFF2-40B4-BE49-F238E27FC236}">
                <a16:creationId xmlns:a16="http://schemas.microsoft.com/office/drawing/2014/main" id="{751263BD-7388-A0FB-B0D9-66058178D4C8}"/>
              </a:ext>
            </a:extLst>
          </p:cNvPr>
          <p:cNvSpPr txBox="1"/>
          <p:nvPr/>
        </p:nvSpPr>
        <p:spPr>
          <a:xfrm>
            <a:off x="324091" y="2450159"/>
            <a:ext cx="1978975" cy="1384995"/>
          </a:xfrm>
          <a:prstGeom prst="wedgeRectCallout">
            <a:avLst>
              <a:gd name="adj1" fmla="val 43206"/>
              <a:gd name="adj2" fmla="val 70971"/>
            </a:avLst>
          </a:prstGeom>
          <a:noFill/>
          <a:ln>
            <a:solidFill>
              <a:schemeClr val="accent1"/>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0" i="1" u="none" strike="noStrike" kern="1200" cap="none" spc="0" normalizeH="0" baseline="0" noProof="0" dirty="0">
                <a:ln>
                  <a:noFill/>
                </a:ln>
                <a:solidFill>
                  <a:srgbClr val="000000"/>
                </a:solidFill>
                <a:effectLst/>
                <a:uLnTx/>
                <a:uFillTx/>
                <a:latin typeface="Arial"/>
                <a:ea typeface="+mn-ea"/>
                <a:cs typeface="+mn-cs"/>
              </a:rPr>
              <a:t>«L’intelligenza artificiale è fondamentale per poter usufruire di alcuni servizi risparmiando tempo»</a:t>
            </a:r>
          </a:p>
        </p:txBody>
      </p:sp>
      <p:sp>
        <p:nvSpPr>
          <p:cNvPr id="16" name="TextBox 15">
            <a:extLst>
              <a:ext uri="{FF2B5EF4-FFF2-40B4-BE49-F238E27FC236}">
                <a16:creationId xmlns:a16="http://schemas.microsoft.com/office/drawing/2014/main" id="{1481D2EB-EEA1-4251-9D45-01CD76701A91}"/>
              </a:ext>
            </a:extLst>
          </p:cNvPr>
          <p:cNvSpPr txBox="1"/>
          <p:nvPr/>
        </p:nvSpPr>
        <p:spPr>
          <a:xfrm>
            <a:off x="1971146" y="4705989"/>
            <a:ext cx="1253548" cy="430887"/>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000000"/>
                </a:solidFill>
                <a:effectLst/>
                <a:uLnTx/>
                <a:uFillTx/>
                <a:latin typeface="Arial"/>
                <a:ea typeface="+mn-ea"/>
                <a:cs typeface="+mn-cs"/>
              </a:rPr>
              <a:t>Dei Milanesi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000000"/>
                </a:solidFill>
                <a:effectLst/>
                <a:uLnTx/>
                <a:uFillTx/>
                <a:latin typeface="Arial"/>
                <a:ea typeface="+mn-ea"/>
                <a:cs typeface="+mn-cs"/>
              </a:rPr>
              <a:t>concorda che…</a:t>
            </a:r>
          </a:p>
        </p:txBody>
      </p:sp>
      <p:sp>
        <p:nvSpPr>
          <p:cNvPr id="17" name="TextBox 16">
            <a:extLst>
              <a:ext uri="{FF2B5EF4-FFF2-40B4-BE49-F238E27FC236}">
                <a16:creationId xmlns:a16="http://schemas.microsoft.com/office/drawing/2014/main" id="{99219902-5894-5990-2C9D-C52772F17C62}"/>
              </a:ext>
            </a:extLst>
          </p:cNvPr>
          <p:cNvSpPr txBox="1"/>
          <p:nvPr/>
        </p:nvSpPr>
        <p:spPr>
          <a:xfrm>
            <a:off x="5470020" y="4888895"/>
            <a:ext cx="1253548" cy="430887"/>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000000"/>
                </a:solidFill>
                <a:effectLst/>
                <a:uLnTx/>
                <a:uFillTx/>
                <a:latin typeface="Arial"/>
                <a:ea typeface="+mn-ea"/>
                <a:cs typeface="+mn-cs"/>
              </a:rPr>
              <a:t>Dei Milanesi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000000"/>
                </a:solidFill>
                <a:effectLst/>
                <a:uLnTx/>
                <a:uFillTx/>
                <a:latin typeface="Arial"/>
                <a:ea typeface="+mn-ea"/>
                <a:cs typeface="+mn-cs"/>
              </a:rPr>
              <a:t>concorda che…</a:t>
            </a:r>
          </a:p>
        </p:txBody>
      </p:sp>
      <p:sp>
        <p:nvSpPr>
          <p:cNvPr id="18" name="TextBox 17">
            <a:extLst>
              <a:ext uri="{FF2B5EF4-FFF2-40B4-BE49-F238E27FC236}">
                <a16:creationId xmlns:a16="http://schemas.microsoft.com/office/drawing/2014/main" id="{3871C860-1150-E39A-52F6-39A677F43261}"/>
              </a:ext>
            </a:extLst>
          </p:cNvPr>
          <p:cNvSpPr txBox="1"/>
          <p:nvPr/>
        </p:nvSpPr>
        <p:spPr>
          <a:xfrm>
            <a:off x="7850219" y="5172502"/>
            <a:ext cx="3741409" cy="646331"/>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000000"/>
                </a:solidFill>
                <a:effectLst/>
                <a:uLnTx/>
                <a:uFillTx/>
                <a:latin typeface="Arial"/>
                <a:ea typeface="+mn-ea"/>
                <a:cs typeface="+mn-cs"/>
              </a:rPr>
              <a:t>Dei Milanesi si sente a proprio agio a utilizzare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000000"/>
                </a:solidFill>
                <a:effectLst/>
                <a:uLnTx/>
                <a:uFillTx/>
                <a:latin typeface="Arial"/>
                <a:ea typeface="+mn-ea"/>
                <a:cs typeface="+mn-cs"/>
              </a:rPr>
              <a:t>i servizi online della Pubblica Amministrazione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000000"/>
                </a:solidFill>
                <a:effectLst/>
                <a:uLnTx/>
                <a:uFillTx/>
                <a:latin typeface="Arial"/>
                <a:ea typeface="+mn-ea"/>
                <a:cs typeface="+mn-cs"/>
              </a:rPr>
              <a:t>Vs. </a:t>
            </a:r>
            <a:r>
              <a:rPr kumimoji="0" lang="it-IT" sz="1400" b="1" i="0" u="none" strike="noStrike" kern="1200" cap="none" spc="0" normalizeH="0" baseline="0" noProof="0" dirty="0">
                <a:ln>
                  <a:noFill/>
                </a:ln>
                <a:solidFill>
                  <a:srgbClr val="FF412C"/>
                </a:solidFill>
                <a:effectLst/>
                <a:uLnTx/>
                <a:uFillTx/>
                <a:latin typeface="Arial"/>
                <a:ea typeface="+mn-ea"/>
                <a:cs typeface="+mn-cs"/>
              </a:rPr>
              <a:t>77% </a:t>
            </a:r>
            <a:r>
              <a:rPr kumimoji="0" lang="it-IT" sz="1400" b="0" i="0" u="none" strike="noStrike" kern="1200" cap="none" spc="0" normalizeH="0" baseline="0" noProof="0" dirty="0">
                <a:ln>
                  <a:noFill/>
                </a:ln>
                <a:solidFill>
                  <a:srgbClr val="000000"/>
                </a:solidFill>
                <a:effectLst/>
                <a:uLnTx/>
                <a:uFillTx/>
                <a:latin typeface="Arial"/>
                <a:ea typeface="+mn-ea"/>
                <a:cs typeface="+mn-cs"/>
              </a:rPr>
              <a:t>nel 2020</a:t>
            </a:r>
          </a:p>
        </p:txBody>
      </p:sp>
      <p:sp>
        <p:nvSpPr>
          <p:cNvPr id="21" name="Text Placeholder 3">
            <a:extLst>
              <a:ext uri="{FF2B5EF4-FFF2-40B4-BE49-F238E27FC236}">
                <a16:creationId xmlns:a16="http://schemas.microsoft.com/office/drawing/2014/main" id="{5EA28527-612C-E2C5-B67A-7DFD5E71DAAD}"/>
              </a:ext>
            </a:extLst>
          </p:cNvPr>
          <p:cNvSpPr txBox="1">
            <a:spLocks/>
          </p:cNvSpPr>
          <p:nvPr/>
        </p:nvSpPr>
        <p:spPr>
          <a:xfrm>
            <a:off x="7850218" y="6324600"/>
            <a:ext cx="3802031" cy="209550"/>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800" i="0" kern="1200">
                <a:solidFill>
                  <a:schemeClr val="tx1"/>
                </a:solidFill>
                <a:latin typeface="+mn-lt"/>
                <a:ea typeface="+mn-ea"/>
                <a:cs typeface="+mn-cs"/>
              </a:defRPr>
            </a:lvl1pPr>
            <a:lvl2pPr marL="0" indent="0" algn="l" defTabSz="914400" rtl="0" eaLnBrk="1" latinLnBrk="0" hangingPunct="1">
              <a:lnSpc>
                <a:spcPct val="120000"/>
              </a:lnSpc>
              <a:spcBef>
                <a:spcPts val="500"/>
              </a:spcBef>
              <a:spcAft>
                <a:spcPts val="0"/>
              </a:spcAft>
              <a:buFont typeface="Arial" panose="020B0604020202020204" pitchFamily="34" charset="0"/>
              <a:buNone/>
              <a:defRPr sz="1400" kern="1200">
                <a:solidFill>
                  <a:schemeClr val="tx1"/>
                </a:solidFill>
                <a:latin typeface="+mn-lt"/>
                <a:ea typeface="+mn-ea"/>
                <a:cs typeface="+mn-cs"/>
              </a:defRPr>
            </a:lvl2pPr>
            <a:lvl3pPr marL="0" indent="0" algn="l" defTabSz="914400" rtl="0" eaLnBrk="1" latinLnBrk="0" hangingPunct="1">
              <a:lnSpc>
                <a:spcPct val="120000"/>
              </a:lnSpc>
              <a:spcBef>
                <a:spcPts val="500"/>
              </a:spcBef>
              <a:spcAft>
                <a:spcPts val="0"/>
              </a:spcAft>
              <a:buFont typeface="Arial" panose="020B0604020202020204" pitchFamily="34" charset="0"/>
              <a:buNone/>
              <a:defRPr sz="14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0"/>
              </a:spcAft>
              <a:buFont typeface="Arial" panose="020B0604020202020204" pitchFamily="34" charset="0"/>
              <a:buNone/>
              <a:defRPr sz="1400" b="1" kern="1200" cap="none" baseline="0">
                <a:solidFill>
                  <a:schemeClr val="tx1"/>
                </a:solidFill>
                <a:latin typeface="+mj-lt"/>
                <a:ea typeface="+mn-ea"/>
                <a:cs typeface="+mn-cs"/>
              </a:defRPr>
            </a:lvl4pPr>
            <a:lvl5pPr marL="0" indent="0" algn="l" defTabSz="914400" rtl="0" eaLnBrk="1" latinLnBrk="0" hangingPunct="1">
              <a:lnSpc>
                <a:spcPct val="120000"/>
              </a:lnSpc>
              <a:spcBef>
                <a:spcPts val="500"/>
              </a:spcBef>
              <a:spcAft>
                <a:spcPts val="500"/>
              </a:spcAft>
              <a:buFont typeface="Arial" panose="020B0604020202020204" pitchFamily="34" charset="0"/>
              <a:buNone/>
              <a:tabLst/>
              <a:defRPr sz="1400" kern="1200">
                <a:solidFill>
                  <a:schemeClr val="tx1"/>
                </a:solidFill>
                <a:latin typeface="+mn-lt"/>
                <a:ea typeface="+mn-ea"/>
                <a:cs typeface="+mn-cs"/>
              </a:defRPr>
            </a:lvl5pPr>
            <a:lvl6pPr marL="0" indent="0" algn="l" defTabSz="914400" rtl="0" eaLnBrk="1" latinLnBrk="0" hangingPunct="1">
              <a:lnSpc>
                <a:spcPct val="90000"/>
              </a:lnSpc>
              <a:spcBef>
                <a:spcPts val="500"/>
              </a:spcBef>
              <a:spcAft>
                <a:spcPts val="0"/>
              </a:spcAft>
              <a:buFont typeface="Arial" panose="020B0604020202020204" pitchFamily="34" charset="0"/>
              <a:buChar char="​"/>
              <a:defRPr sz="1000" kern="1200">
                <a:solidFill>
                  <a:schemeClr val="tx1"/>
                </a:solidFill>
                <a:latin typeface="+mj-lt"/>
                <a:ea typeface="+mn-ea"/>
                <a:cs typeface="+mn-cs"/>
              </a:defRPr>
            </a:lvl6pPr>
            <a:lvl7pPr marL="0" indent="0" algn="l" defTabSz="914400" rtl="0" eaLnBrk="1" latinLnBrk="0" hangingPunct="1">
              <a:lnSpc>
                <a:spcPct val="120000"/>
              </a:lnSpc>
              <a:spcBef>
                <a:spcPts val="500"/>
              </a:spcBef>
              <a:spcAft>
                <a:spcPts val="500"/>
              </a:spcAft>
              <a:buFont typeface="Arial" panose="020B0604020202020204" pitchFamily="34" charset="0"/>
              <a:buChar char="​"/>
              <a:defRPr sz="1000" b="0" kern="1200" baseline="0">
                <a:solidFill>
                  <a:schemeClr val="tx1"/>
                </a:solidFill>
                <a:latin typeface="+mn-lt"/>
                <a:ea typeface="+mn-ea"/>
                <a:cs typeface="+mn-cs"/>
              </a:defRPr>
            </a:lvl7pPr>
            <a:lvl8pPr marL="180000" indent="-180000" algn="l" defTabSz="914400" rtl="0" eaLnBrk="1" latinLnBrk="0" hangingPunct="1">
              <a:lnSpc>
                <a:spcPct val="120000"/>
              </a:lnSpc>
              <a:spcBef>
                <a:spcPts val="500"/>
              </a:spcBef>
              <a:spcAft>
                <a:spcPts val="500"/>
              </a:spcAft>
              <a:buFont typeface="Arial" panose="020B0604020202020204" pitchFamily="34" charset="0"/>
              <a:buChar char="•"/>
              <a:defRPr sz="1000" kern="1200">
                <a:solidFill>
                  <a:schemeClr val="tx1"/>
                </a:solidFill>
                <a:latin typeface="+mn-lt"/>
                <a:ea typeface="+mn-ea"/>
                <a:cs typeface="+mn-cs"/>
              </a:defRPr>
            </a:lvl8pPr>
            <a:lvl9pPr marL="0" indent="0" algn="l" defTabSz="914400" rtl="0" eaLnBrk="1" latinLnBrk="0" hangingPunct="1">
              <a:lnSpc>
                <a:spcPct val="90000"/>
              </a:lnSpc>
              <a:spcBef>
                <a:spcPts val="50"/>
              </a:spcBef>
              <a:spcAft>
                <a:spcPts val="50"/>
              </a:spcAft>
              <a:buFont typeface="Arial" panose="020B0604020202020204" pitchFamily="34" charset="0"/>
              <a:buChar char="​"/>
              <a:defRPr sz="2000" kern="1200" baseline="0">
                <a:solidFill>
                  <a:schemeClr val="tx1"/>
                </a:solidFill>
                <a:latin typeface="+mj-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it-IT" sz="800" b="0" i="0" u="none" strike="noStrike" kern="1200" cap="none" spc="0" normalizeH="0" baseline="0" noProof="0" dirty="0">
                <a:ln>
                  <a:noFill/>
                </a:ln>
                <a:solidFill>
                  <a:srgbClr val="000000"/>
                </a:solidFill>
                <a:effectLst/>
                <a:uLnTx/>
                <a:uFillTx/>
                <a:latin typeface="Arial"/>
                <a:ea typeface="+mn-ea"/>
                <a:cs typeface="+mn-cs"/>
              </a:rPr>
              <a:t>In media, in che misura diresti di essere o non essere a tuo agio nell'effettuare le seguenti operazioni online? Nel rispondere pensa alla normale navigazione online o uso di app, non legata a siti/app istituzionali.</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it-IT" sz="800" b="0" i="0" u="none" strike="noStrike" kern="1200" cap="none" spc="0" normalizeH="0" baseline="0" noProof="0" dirty="0">
                <a:ln>
                  <a:noFill/>
                </a:ln>
                <a:solidFill>
                  <a:srgbClr val="000000"/>
                </a:solidFill>
                <a:effectLst/>
                <a:uLnTx/>
                <a:uFillTx/>
                <a:latin typeface="Arial"/>
                <a:ea typeface="+mn-ea"/>
                <a:cs typeface="+mn-cs"/>
              </a:rPr>
              <a:t>Base: 532 residenti del Comune di Milano (</a:t>
            </a:r>
            <a:r>
              <a:rPr kumimoji="0" lang="it-IT" sz="800" b="0" i="0" u="none" strike="noStrike" kern="1200" cap="none" spc="0" normalizeH="0" baseline="0" noProof="0" dirty="0" err="1">
                <a:ln>
                  <a:noFill/>
                </a:ln>
                <a:solidFill>
                  <a:srgbClr val="000000"/>
                </a:solidFill>
                <a:effectLst/>
                <a:uLnTx/>
                <a:uFillTx/>
                <a:latin typeface="Arial"/>
                <a:ea typeface="+mn-ea"/>
                <a:cs typeface="+mn-cs"/>
              </a:rPr>
              <a:t>Wave</a:t>
            </a:r>
            <a:r>
              <a:rPr kumimoji="0" lang="it-IT" sz="800" b="0" i="0" u="none" strike="noStrike" kern="1200" cap="none" spc="0" normalizeH="0" baseline="0" noProof="0" dirty="0">
                <a:ln>
                  <a:noFill/>
                </a:ln>
                <a:solidFill>
                  <a:srgbClr val="000000"/>
                </a:solidFill>
                <a:effectLst/>
                <a:uLnTx/>
                <a:uFillTx/>
                <a:latin typeface="Arial"/>
                <a:ea typeface="+mn-ea"/>
                <a:cs typeface="+mn-cs"/>
              </a:rPr>
              <a:t> 2020); 543 residenti del Comune di Milano (</a:t>
            </a:r>
            <a:r>
              <a:rPr kumimoji="0" lang="it-IT" sz="800" b="0" i="0" u="none" strike="noStrike" kern="1200" cap="none" spc="0" normalizeH="0" baseline="0" noProof="0" dirty="0" err="1">
                <a:ln>
                  <a:noFill/>
                </a:ln>
                <a:solidFill>
                  <a:srgbClr val="000000"/>
                </a:solidFill>
                <a:effectLst/>
                <a:uLnTx/>
                <a:uFillTx/>
                <a:latin typeface="Arial"/>
                <a:ea typeface="+mn-ea"/>
                <a:cs typeface="+mn-cs"/>
              </a:rPr>
              <a:t>Wave</a:t>
            </a:r>
            <a:r>
              <a:rPr kumimoji="0" lang="it-IT" sz="800" b="0" i="0" u="none" strike="noStrike" kern="1200" cap="none" spc="0" normalizeH="0" baseline="0" noProof="0" dirty="0">
                <a:ln>
                  <a:noFill/>
                </a:ln>
                <a:solidFill>
                  <a:srgbClr val="000000"/>
                </a:solidFill>
                <a:effectLst/>
                <a:uLnTx/>
                <a:uFillTx/>
                <a:latin typeface="Arial"/>
                <a:ea typeface="+mn-ea"/>
                <a:cs typeface="+mn-cs"/>
              </a:rPr>
              <a:t> 2024)</a:t>
            </a:r>
          </a:p>
        </p:txBody>
      </p:sp>
      <p:sp>
        <p:nvSpPr>
          <p:cNvPr id="22" name="Rectangle 21">
            <a:extLst>
              <a:ext uri="{FF2B5EF4-FFF2-40B4-BE49-F238E27FC236}">
                <a16:creationId xmlns:a16="http://schemas.microsoft.com/office/drawing/2014/main" id="{ED549546-09A4-8CAD-659B-109F586A9AE4}"/>
              </a:ext>
            </a:extLst>
          </p:cNvPr>
          <p:cNvSpPr/>
          <p:nvPr/>
        </p:nvSpPr>
        <p:spPr>
          <a:xfrm>
            <a:off x="7588250" y="2367396"/>
            <a:ext cx="4064700" cy="3565158"/>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err="1">
              <a:ln>
                <a:noFill/>
              </a:ln>
              <a:solidFill>
                <a:srgbClr val="FFFFFF"/>
              </a:solidFill>
              <a:effectLst/>
              <a:uLnTx/>
              <a:uFillTx/>
              <a:latin typeface="Arial"/>
              <a:ea typeface="+mn-ea"/>
              <a:cs typeface="+mn-cs"/>
            </a:endParaRPr>
          </a:p>
        </p:txBody>
      </p:sp>
      <p:grpSp>
        <p:nvGrpSpPr>
          <p:cNvPr id="23" name="Group 22">
            <a:extLst>
              <a:ext uri="{FF2B5EF4-FFF2-40B4-BE49-F238E27FC236}">
                <a16:creationId xmlns:a16="http://schemas.microsoft.com/office/drawing/2014/main" id="{79F0ADAC-3CD9-B41D-6B70-D3A54C775088}"/>
              </a:ext>
            </a:extLst>
          </p:cNvPr>
          <p:cNvGrpSpPr/>
          <p:nvPr/>
        </p:nvGrpSpPr>
        <p:grpSpPr>
          <a:xfrm>
            <a:off x="9219688" y="6497904"/>
            <a:ext cx="2430975" cy="158620"/>
            <a:chOff x="9313350" y="5062318"/>
            <a:chExt cx="2430975" cy="158620"/>
          </a:xfrm>
        </p:grpSpPr>
        <p:sp>
          <p:nvSpPr>
            <p:cNvPr id="24" name="TextBox 23">
              <a:extLst>
                <a:ext uri="{FF2B5EF4-FFF2-40B4-BE49-F238E27FC236}">
                  <a16:creationId xmlns:a16="http://schemas.microsoft.com/office/drawing/2014/main" id="{31EF2AE7-91B4-AA2A-A8B0-10DCC6156107}"/>
                </a:ext>
              </a:extLst>
            </p:cNvPr>
            <p:cNvSpPr txBox="1"/>
            <p:nvPr/>
          </p:nvSpPr>
          <p:spPr>
            <a:xfrm>
              <a:off x="9683626" y="5080073"/>
              <a:ext cx="2060699" cy="12311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1" u="none" strike="noStrike" kern="1200" cap="none" spc="0" normalizeH="0" baseline="0" noProof="0" dirty="0" err="1">
                  <a:ln>
                    <a:noFill/>
                  </a:ln>
                  <a:solidFill>
                    <a:srgbClr val="000000"/>
                  </a:solidFill>
                  <a:effectLst/>
                  <a:uLnTx/>
                  <a:uFillTx/>
                  <a:latin typeface="Arial"/>
                  <a:ea typeface="+mn-ea"/>
                  <a:cs typeface="+mn-cs"/>
                </a:rPr>
                <a:t>Statisticamente</a:t>
              </a:r>
              <a:r>
                <a:rPr kumimoji="0" lang="en-US" sz="800" b="1" i="1" u="none" strike="noStrike" kern="1200" cap="none" spc="0" normalizeH="0" baseline="0" noProof="0" dirty="0">
                  <a:ln>
                    <a:noFill/>
                  </a:ln>
                  <a:solidFill>
                    <a:srgbClr val="000000"/>
                  </a:solidFill>
                  <a:effectLst/>
                  <a:uLnTx/>
                  <a:uFillTx/>
                  <a:latin typeface="Arial"/>
                  <a:ea typeface="+mn-ea"/>
                  <a:cs typeface="+mn-cs"/>
                </a:rPr>
                <a:t> </a:t>
              </a:r>
              <a:r>
                <a:rPr kumimoji="0" lang="en-US" sz="800" b="1" i="1" u="none" strike="noStrike" kern="1200" cap="none" spc="0" normalizeH="0" baseline="0" noProof="0" dirty="0" err="1">
                  <a:ln>
                    <a:noFill/>
                  </a:ln>
                  <a:solidFill>
                    <a:srgbClr val="000000"/>
                  </a:solidFill>
                  <a:effectLst/>
                  <a:uLnTx/>
                  <a:uFillTx/>
                  <a:latin typeface="Arial"/>
                  <a:ea typeface="+mn-ea"/>
                  <a:cs typeface="+mn-cs"/>
                </a:rPr>
                <a:t>maggiore</a:t>
              </a:r>
              <a:r>
                <a:rPr kumimoji="0" lang="en-US" sz="800" b="1" i="1" u="none" strike="noStrike" kern="1200" cap="none" spc="0" normalizeH="0" baseline="0" noProof="0" dirty="0">
                  <a:ln>
                    <a:noFill/>
                  </a:ln>
                  <a:solidFill>
                    <a:srgbClr val="000000"/>
                  </a:solidFill>
                  <a:effectLst/>
                  <a:uLnTx/>
                  <a:uFillTx/>
                  <a:latin typeface="Arial"/>
                  <a:ea typeface="+mn-ea"/>
                  <a:cs typeface="+mn-cs"/>
                </a:rPr>
                <a:t>/</a:t>
              </a:r>
              <a:r>
                <a:rPr kumimoji="0" lang="en-US" sz="800" b="1" i="1" u="none" strike="noStrike" kern="1200" cap="none" spc="0" normalizeH="0" baseline="0" noProof="0" dirty="0" err="1">
                  <a:ln>
                    <a:noFill/>
                  </a:ln>
                  <a:solidFill>
                    <a:srgbClr val="000000"/>
                  </a:solidFill>
                  <a:effectLst/>
                  <a:uLnTx/>
                  <a:uFillTx/>
                  <a:latin typeface="Arial"/>
                  <a:ea typeface="+mn-ea"/>
                  <a:cs typeface="+mn-cs"/>
                </a:rPr>
                <a:t>minore</a:t>
              </a:r>
              <a:r>
                <a:rPr kumimoji="0" lang="en-US" sz="800" b="1" i="1" u="none" strike="noStrike" kern="1200" cap="none" spc="0" normalizeH="0" baseline="0" noProof="0" dirty="0">
                  <a:ln>
                    <a:noFill/>
                  </a:ln>
                  <a:solidFill>
                    <a:srgbClr val="000000"/>
                  </a:solidFill>
                  <a:effectLst/>
                  <a:uLnTx/>
                  <a:uFillTx/>
                  <a:latin typeface="Arial"/>
                  <a:ea typeface="+mn-ea"/>
                  <a:cs typeface="+mn-cs"/>
                </a:rPr>
                <a:t> vs. 2020</a:t>
              </a:r>
            </a:p>
          </p:txBody>
        </p:sp>
        <p:sp>
          <p:nvSpPr>
            <p:cNvPr id="25" name="Isosceles Triangle 24">
              <a:extLst>
                <a:ext uri="{FF2B5EF4-FFF2-40B4-BE49-F238E27FC236}">
                  <a16:creationId xmlns:a16="http://schemas.microsoft.com/office/drawing/2014/main" id="{1628D3A5-4752-E5D6-E242-B27A3E7F94BD}"/>
                </a:ext>
              </a:extLst>
            </p:cNvPr>
            <p:cNvSpPr/>
            <p:nvPr/>
          </p:nvSpPr>
          <p:spPr>
            <a:xfrm>
              <a:off x="9313350" y="5062318"/>
              <a:ext cx="164888" cy="15862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err="1">
                <a:ln>
                  <a:noFill/>
                </a:ln>
                <a:solidFill>
                  <a:srgbClr val="FFFFFF"/>
                </a:solidFill>
                <a:effectLst/>
                <a:uLnTx/>
                <a:uFillTx/>
                <a:latin typeface="Arial"/>
                <a:ea typeface="+mn-ea"/>
                <a:cs typeface="+mn-cs"/>
              </a:endParaRPr>
            </a:p>
          </p:txBody>
        </p:sp>
        <p:sp>
          <p:nvSpPr>
            <p:cNvPr id="26" name="Isosceles Triangle 25">
              <a:extLst>
                <a:ext uri="{FF2B5EF4-FFF2-40B4-BE49-F238E27FC236}">
                  <a16:creationId xmlns:a16="http://schemas.microsoft.com/office/drawing/2014/main" id="{574FBC2E-6D70-7F8A-0B4D-0CB06DC1EBB7}"/>
                </a:ext>
              </a:extLst>
            </p:cNvPr>
            <p:cNvSpPr/>
            <p:nvPr/>
          </p:nvSpPr>
          <p:spPr>
            <a:xfrm flipV="1">
              <a:off x="9463353" y="5062318"/>
              <a:ext cx="164888" cy="15862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err="1">
                <a:ln>
                  <a:noFill/>
                </a:ln>
                <a:solidFill>
                  <a:srgbClr val="FFFFFF"/>
                </a:solidFill>
                <a:effectLst/>
                <a:uLnTx/>
                <a:uFillTx/>
                <a:latin typeface="Arial"/>
                <a:ea typeface="+mn-ea"/>
                <a:cs typeface="+mn-cs"/>
              </a:endParaRPr>
            </a:p>
          </p:txBody>
        </p:sp>
      </p:grpSp>
      <p:sp>
        <p:nvSpPr>
          <p:cNvPr id="27" name="Isosceles Triangle 26">
            <a:extLst>
              <a:ext uri="{FF2B5EF4-FFF2-40B4-BE49-F238E27FC236}">
                <a16:creationId xmlns:a16="http://schemas.microsoft.com/office/drawing/2014/main" id="{E8FC0E09-398F-5D63-E662-AFDE2985810E}"/>
              </a:ext>
            </a:extLst>
          </p:cNvPr>
          <p:cNvSpPr/>
          <p:nvPr/>
        </p:nvSpPr>
        <p:spPr>
          <a:xfrm>
            <a:off x="9507520" y="3867386"/>
            <a:ext cx="164888" cy="15862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err="1">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25074591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a:extLst>
              <a:ext uri="{FF2B5EF4-FFF2-40B4-BE49-F238E27FC236}">
                <a16:creationId xmlns:a16="http://schemas.microsoft.com/office/drawing/2014/main" id="{5BC410CA-6CFE-63A6-8BAF-74600E020FC9}"/>
              </a:ext>
            </a:extLst>
          </p:cNvPr>
          <p:cNvSpPr txBox="1"/>
          <p:nvPr/>
        </p:nvSpPr>
        <p:spPr>
          <a:xfrm>
            <a:off x="554264" y="1168644"/>
            <a:ext cx="6096000" cy="3785652"/>
          </a:xfrm>
          <a:prstGeom prst="rect">
            <a:avLst/>
          </a:prstGeom>
          <a:noFill/>
        </p:spPr>
        <p:txBody>
          <a:bodyPr wrap="square">
            <a:spAutoFit/>
          </a:bodyPr>
          <a:lstStyle/>
          <a:p>
            <a:r>
              <a:rPr lang="it-IT" sz="2000" dirty="0"/>
              <a:t>Se l’intelligenza artificiale rimanesse un’esclusiva delle élite tecniche e professionali, si rischierebbe una nuova forma di disuguaglianza sociale e digitale. </a:t>
            </a:r>
          </a:p>
          <a:p>
            <a:r>
              <a:rPr lang="it-IT" sz="2000" dirty="0"/>
              <a:t>Questo scenario avrebbe implicazioni profonde sia per la democrazia che per l’economia, con il pericolo di creare una società a due velocità: </a:t>
            </a:r>
            <a:br>
              <a:rPr lang="it-IT" sz="2000" dirty="0"/>
            </a:br>
            <a:r>
              <a:rPr lang="it-IT" sz="2000" dirty="0"/>
              <a:t>da un lato, chi ha le competenze per comprendere, usare e sviluppare l’IA, dall’altro, la maggioranza della popolazione relegata a un ruolo passivo, senza strumenti per interagire in modo critico con </a:t>
            </a:r>
            <a:br>
              <a:rPr lang="it-IT" sz="2000" dirty="0"/>
            </a:br>
            <a:r>
              <a:rPr lang="it-IT" sz="2000" dirty="0"/>
              <a:t>le tecnologie che plasmano la loro vita quotidiana.  </a:t>
            </a:r>
          </a:p>
        </p:txBody>
      </p:sp>
      <p:sp>
        <p:nvSpPr>
          <p:cNvPr id="7" name="Title 1">
            <a:extLst>
              <a:ext uri="{FF2B5EF4-FFF2-40B4-BE49-F238E27FC236}">
                <a16:creationId xmlns:a16="http://schemas.microsoft.com/office/drawing/2014/main" id="{A15E3F98-7730-C56F-6120-AEADD8A6A950}"/>
              </a:ext>
            </a:extLst>
          </p:cNvPr>
          <p:cNvSpPr txBox="1">
            <a:spLocks/>
          </p:cNvSpPr>
          <p:nvPr/>
        </p:nvSpPr>
        <p:spPr bwMode="white">
          <a:xfrm>
            <a:off x="641350" y="515314"/>
            <a:ext cx="11113200" cy="442800"/>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7200" kern="1200">
                <a:solidFill>
                  <a:schemeClr val="tx1"/>
                </a:solidFill>
                <a:latin typeface="+mj-lt"/>
                <a:ea typeface="+mj-ea"/>
                <a:cs typeface="+mj-cs"/>
              </a:defRPr>
            </a:lvl1pPr>
          </a:lstStyle>
          <a:p>
            <a:r>
              <a:rPr lang="it-IT" sz="2800" dirty="0" err="1"/>
              <a:t>Perche</a:t>
            </a:r>
            <a:r>
              <a:rPr lang="it-IT" sz="2800" dirty="0"/>
              <a:t>’ rischiamo un divario cognitivo tecnologico?</a:t>
            </a:r>
          </a:p>
        </p:txBody>
      </p:sp>
      <p:pic>
        <p:nvPicPr>
          <p:cNvPr id="9" name="Immagine 8">
            <a:extLst>
              <a:ext uri="{FF2B5EF4-FFF2-40B4-BE49-F238E27FC236}">
                <a16:creationId xmlns:a16="http://schemas.microsoft.com/office/drawing/2014/main" id="{18D99A33-CFB7-CA15-97AB-1BA481C82026}"/>
              </a:ext>
            </a:extLst>
          </p:cNvPr>
          <p:cNvPicPr>
            <a:picLocks noChangeAspect="1"/>
          </p:cNvPicPr>
          <p:nvPr/>
        </p:nvPicPr>
        <p:blipFill>
          <a:blip r:embed="rId2"/>
          <a:stretch>
            <a:fillRect/>
          </a:stretch>
        </p:blipFill>
        <p:spPr>
          <a:xfrm>
            <a:off x="6794090" y="1351404"/>
            <a:ext cx="5140415" cy="5140415"/>
          </a:xfrm>
          <a:prstGeom prst="rect">
            <a:avLst/>
          </a:prstGeom>
        </p:spPr>
      </p:pic>
      <p:pic>
        <p:nvPicPr>
          <p:cNvPr id="10" name="Immagine 9">
            <a:extLst>
              <a:ext uri="{FF2B5EF4-FFF2-40B4-BE49-F238E27FC236}">
                <a16:creationId xmlns:a16="http://schemas.microsoft.com/office/drawing/2014/main" id="{51E20549-CE50-048D-8F11-3B80E37C9373}"/>
              </a:ext>
            </a:extLst>
          </p:cNvPr>
          <p:cNvPicPr>
            <a:picLocks noChangeAspect="1"/>
          </p:cNvPicPr>
          <p:nvPr/>
        </p:nvPicPr>
        <p:blipFill>
          <a:blip r:embed="rId3"/>
          <a:stretch>
            <a:fillRect/>
          </a:stretch>
        </p:blipFill>
        <p:spPr>
          <a:xfrm>
            <a:off x="568778" y="5558443"/>
            <a:ext cx="1230993" cy="1158421"/>
          </a:xfrm>
          <a:prstGeom prst="rect">
            <a:avLst/>
          </a:prstGeom>
        </p:spPr>
      </p:pic>
    </p:spTree>
    <p:extLst>
      <p:ext uri="{BB962C8B-B14F-4D97-AF65-F5344CB8AC3E}">
        <p14:creationId xmlns:p14="http://schemas.microsoft.com/office/powerpoint/2010/main" val="13747964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7421FF-2C00-681B-4BC1-326B5717A9CB}"/>
            </a:ext>
          </a:extLst>
        </p:cNvPr>
        <p:cNvGrpSpPr/>
        <p:nvPr/>
      </p:nvGrpSpPr>
      <p:grpSpPr>
        <a:xfrm>
          <a:off x="0" y="0"/>
          <a:ext cx="0" cy="0"/>
          <a:chOff x="0" y="0"/>
          <a:chExt cx="0" cy="0"/>
        </a:xfrm>
      </p:grpSpPr>
      <p:sp>
        <p:nvSpPr>
          <p:cNvPr id="5" name="CasellaDiTesto 4">
            <a:extLst>
              <a:ext uri="{FF2B5EF4-FFF2-40B4-BE49-F238E27FC236}">
                <a16:creationId xmlns:a16="http://schemas.microsoft.com/office/drawing/2014/main" id="{6BE4633C-9B01-4BA4-EE3A-630CF866D4D1}"/>
              </a:ext>
            </a:extLst>
          </p:cNvPr>
          <p:cNvSpPr txBox="1"/>
          <p:nvPr/>
        </p:nvSpPr>
        <p:spPr>
          <a:xfrm>
            <a:off x="437450" y="987142"/>
            <a:ext cx="6096000" cy="4093428"/>
          </a:xfrm>
          <a:prstGeom prst="rect">
            <a:avLst/>
          </a:prstGeom>
          <a:noFill/>
        </p:spPr>
        <p:txBody>
          <a:bodyPr wrap="square">
            <a:spAutoFit/>
          </a:bodyPr>
          <a:lstStyle/>
          <a:p>
            <a:endParaRPr lang="it-IT" sz="2000" dirty="0"/>
          </a:p>
          <a:p>
            <a:r>
              <a:rPr lang="it-IT" sz="2000" dirty="0"/>
              <a:t>Influenza incontrollata delle grandi piattaforme:</a:t>
            </a:r>
          </a:p>
          <a:p>
            <a:r>
              <a:rPr lang="it-IT" sz="2000" dirty="0"/>
              <a:t>senza alfabetizzazione AI, renderà le persone più vulnerabili alla manipolazione da parte di algoritmi opachi, in ambito sociale economico e politico. </a:t>
            </a:r>
          </a:p>
          <a:p>
            <a:endParaRPr lang="it-IT" sz="2000" dirty="0"/>
          </a:p>
          <a:p>
            <a:r>
              <a:rPr lang="it-IT" sz="2000" dirty="0"/>
              <a:t>Le piattaforme digitali potrebbero avere un potere sempre più centralizzato senza un effettivo controllo sociale.  </a:t>
            </a:r>
          </a:p>
          <a:p>
            <a:endParaRPr lang="it-IT" sz="2000" dirty="0"/>
          </a:p>
          <a:p>
            <a:r>
              <a:rPr lang="it-IT" sz="2000" dirty="0"/>
              <a:t>L’eliminazione del fact-checking da parte delle piattaforme social comporta diversi rischi e conseguenze.</a:t>
            </a:r>
          </a:p>
        </p:txBody>
      </p:sp>
      <p:sp>
        <p:nvSpPr>
          <p:cNvPr id="2" name="Title 1">
            <a:extLst>
              <a:ext uri="{FF2B5EF4-FFF2-40B4-BE49-F238E27FC236}">
                <a16:creationId xmlns:a16="http://schemas.microsoft.com/office/drawing/2014/main" id="{E057D6FE-754C-D749-0BD5-D7EB894DA468}"/>
              </a:ext>
            </a:extLst>
          </p:cNvPr>
          <p:cNvSpPr txBox="1">
            <a:spLocks/>
          </p:cNvSpPr>
          <p:nvPr/>
        </p:nvSpPr>
        <p:spPr bwMode="white">
          <a:xfrm>
            <a:off x="539400" y="515314"/>
            <a:ext cx="11113200" cy="442800"/>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7200" kern="1200">
                <a:solidFill>
                  <a:schemeClr val="tx1"/>
                </a:solidFill>
                <a:latin typeface="+mj-lt"/>
                <a:ea typeface="+mj-ea"/>
                <a:cs typeface="+mj-cs"/>
              </a:defRPr>
            </a:lvl1pPr>
          </a:lstStyle>
          <a:p>
            <a:r>
              <a:rPr lang="it-IT" sz="2800" dirty="0"/>
              <a:t>L’influenza delle grandi piattaforme</a:t>
            </a:r>
          </a:p>
        </p:txBody>
      </p:sp>
      <p:pic>
        <p:nvPicPr>
          <p:cNvPr id="9" name="Immagine 8">
            <a:extLst>
              <a:ext uri="{FF2B5EF4-FFF2-40B4-BE49-F238E27FC236}">
                <a16:creationId xmlns:a16="http://schemas.microsoft.com/office/drawing/2014/main" id="{8EFF8896-696D-ECDE-7C78-FD9D5B3F6F0B}"/>
              </a:ext>
            </a:extLst>
          </p:cNvPr>
          <p:cNvPicPr>
            <a:picLocks noChangeAspect="1"/>
          </p:cNvPicPr>
          <p:nvPr/>
        </p:nvPicPr>
        <p:blipFill>
          <a:blip r:embed="rId2"/>
          <a:srcRect l="16072" t="5015" r="16666"/>
          <a:stretch/>
        </p:blipFill>
        <p:spPr>
          <a:xfrm>
            <a:off x="6533450" y="1360123"/>
            <a:ext cx="5515429" cy="4137754"/>
          </a:xfrm>
          <a:prstGeom prst="rect">
            <a:avLst/>
          </a:prstGeom>
        </p:spPr>
      </p:pic>
      <p:pic>
        <p:nvPicPr>
          <p:cNvPr id="10" name="Immagine 9">
            <a:extLst>
              <a:ext uri="{FF2B5EF4-FFF2-40B4-BE49-F238E27FC236}">
                <a16:creationId xmlns:a16="http://schemas.microsoft.com/office/drawing/2014/main" id="{1628066A-AA93-49EE-0CD3-3351FC2DF5F8}"/>
              </a:ext>
            </a:extLst>
          </p:cNvPr>
          <p:cNvPicPr>
            <a:picLocks noChangeAspect="1"/>
          </p:cNvPicPr>
          <p:nvPr/>
        </p:nvPicPr>
        <p:blipFill>
          <a:blip r:embed="rId3"/>
          <a:stretch>
            <a:fillRect/>
          </a:stretch>
        </p:blipFill>
        <p:spPr>
          <a:xfrm>
            <a:off x="568778" y="5558443"/>
            <a:ext cx="1230993" cy="1158421"/>
          </a:xfrm>
          <a:prstGeom prst="rect">
            <a:avLst/>
          </a:prstGeom>
        </p:spPr>
      </p:pic>
    </p:spTree>
    <p:extLst>
      <p:ext uri="{BB962C8B-B14F-4D97-AF65-F5344CB8AC3E}">
        <p14:creationId xmlns:p14="http://schemas.microsoft.com/office/powerpoint/2010/main" val="37635218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F420FB-F865-E99A-4C68-1E1D37ED3A55}"/>
            </a:ext>
          </a:extLst>
        </p:cNvPr>
        <p:cNvGrpSpPr/>
        <p:nvPr/>
      </p:nvGrpSpPr>
      <p:grpSpPr>
        <a:xfrm>
          <a:off x="0" y="0"/>
          <a:ext cx="0" cy="0"/>
          <a:chOff x="0" y="0"/>
          <a:chExt cx="0" cy="0"/>
        </a:xfrm>
      </p:grpSpPr>
      <p:sp>
        <p:nvSpPr>
          <p:cNvPr id="5" name="CasellaDiTesto 4">
            <a:extLst>
              <a:ext uri="{FF2B5EF4-FFF2-40B4-BE49-F238E27FC236}">
                <a16:creationId xmlns:a16="http://schemas.microsoft.com/office/drawing/2014/main" id="{61FCC3DE-50BC-C3B9-3D66-EF856C58CDC8}"/>
              </a:ext>
            </a:extLst>
          </p:cNvPr>
          <p:cNvSpPr txBox="1"/>
          <p:nvPr/>
        </p:nvSpPr>
        <p:spPr>
          <a:xfrm>
            <a:off x="437450" y="958114"/>
            <a:ext cx="6268150" cy="3416320"/>
          </a:xfrm>
          <a:prstGeom prst="rect">
            <a:avLst/>
          </a:prstGeom>
          <a:noFill/>
        </p:spPr>
        <p:txBody>
          <a:bodyPr wrap="square">
            <a:spAutoFit/>
          </a:bodyPr>
          <a:lstStyle/>
          <a:p>
            <a:endParaRPr lang="it-IT" dirty="0"/>
          </a:p>
          <a:p>
            <a:r>
              <a:rPr lang="it-IT" dirty="0"/>
              <a:t>Senza meccanismi di verifica, contenuti falsi o ingannevoli possono circolare liberamente e raggiungere in breve tempo un vasto pubblico, creando confusione e influenzando opinioni e comportamenti.</a:t>
            </a:r>
          </a:p>
          <a:p>
            <a:endParaRPr lang="it-IT" dirty="0"/>
          </a:p>
          <a:p>
            <a:r>
              <a:rPr lang="it-IT" dirty="0"/>
              <a:t>In mancanza di un filtro minimo, diventa più complesso distinguere fonti attendibili da fonti poco affidabili. Il dibattito pubblico si impoverisce e </a:t>
            </a:r>
            <a:r>
              <a:rPr lang="it-IT" sz="2000" dirty="0"/>
              <a:t>cresce</a:t>
            </a:r>
            <a:r>
              <a:rPr lang="it-IT" dirty="0"/>
              <a:t> la difficoltà di formarsi opinioni consapevoli su questioni politiche, sanitarie o sociali.</a:t>
            </a:r>
          </a:p>
          <a:p>
            <a:endParaRPr lang="it-IT" dirty="0"/>
          </a:p>
        </p:txBody>
      </p:sp>
      <p:sp>
        <p:nvSpPr>
          <p:cNvPr id="2" name="Title 1">
            <a:extLst>
              <a:ext uri="{FF2B5EF4-FFF2-40B4-BE49-F238E27FC236}">
                <a16:creationId xmlns:a16="http://schemas.microsoft.com/office/drawing/2014/main" id="{9B1F268D-366C-AA03-9145-76E1C69D03DF}"/>
              </a:ext>
            </a:extLst>
          </p:cNvPr>
          <p:cNvSpPr txBox="1">
            <a:spLocks/>
          </p:cNvSpPr>
          <p:nvPr/>
        </p:nvSpPr>
        <p:spPr bwMode="white">
          <a:xfrm>
            <a:off x="539400" y="515314"/>
            <a:ext cx="11113200" cy="442800"/>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7200" kern="1200">
                <a:solidFill>
                  <a:schemeClr val="tx1"/>
                </a:solidFill>
                <a:latin typeface="+mj-lt"/>
                <a:ea typeface="+mj-ea"/>
                <a:cs typeface="+mj-cs"/>
              </a:defRPr>
            </a:lvl1pPr>
          </a:lstStyle>
          <a:p>
            <a:r>
              <a:rPr lang="it-IT" sz="2800" dirty="0"/>
              <a:t>I social media senza </a:t>
            </a:r>
            <a:r>
              <a:rPr lang="it-IT" sz="2800" dirty="0" err="1"/>
              <a:t>fact</a:t>
            </a:r>
            <a:r>
              <a:rPr lang="it-IT" sz="2800" dirty="0"/>
              <a:t> checking</a:t>
            </a:r>
          </a:p>
        </p:txBody>
      </p:sp>
      <p:pic>
        <p:nvPicPr>
          <p:cNvPr id="6" name="Immagine 5">
            <a:extLst>
              <a:ext uri="{FF2B5EF4-FFF2-40B4-BE49-F238E27FC236}">
                <a16:creationId xmlns:a16="http://schemas.microsoft.com/office/drawing/2014/main" id="{B26078B0-EE21-D17A-3BBD-376333A38185}"/>
              </a:ext>
            </a:extLst>
          </p:cNvPr>
          <p:cNvPicPr>
            <a:picLocks noChangeAspect="1"/>
          </p:cNvPicPr>
          <p:nvPr/>
        </p:nvPicPr>
        <p:blipFill>
          <a:blip r:embed="rId2"/>
          <a:stretch>
            <a:fillRect/>
          </a:stretch>
        </p:blipFill>
        <p:spPr>
          <a:xfrm>
            <a:off x="539400" y="5555770"/>
            <a:ext cx="1231343" cy="1149830"/>
          </a:xfrm>
          <a:prstGeom prst="rect">
            <a:avLst/>
          </a:prstGeom>
        </p:spPr>
      </p:pic>
      <p:pic>
        <p:nvPicPr>
          <p:cNvPr id="10" name="Immagine 9">
            <a:extLst>
              <a:ext uri="{FF2B5EF4-FFF2-40B4-BE49-F238E27FC236}">
                <a16:creationId xmlns:a16="http://schemas.microsoft.com/office/drawing/2014/main" id="{9D0713BB-89E3-8A33-A309-76A16D60AB78}"/>
              </a:ext>
            </a:extLst>
          </p:cNvPr>
          <p:cNvPicPr>
            <a:picLocks noChangeAspect="1"/>
          </p:cNvPicPr>
          <p:nvPr/>
        </p:nvPicPr>
        <p:blipFill>
          <a:blip r:embed="rId3"/>
          <a:srcRect l="25238" t="14020" r="27738"/>
          <a:stretch/>
        </p:blipFill>
        <p:spPr>
          <a:xfrm>
            <a:off x="6773427" y="1279624"/>
            <a:ext cx="5212361" cy="5063062"/>
          </a:xfrm>
          <a:prstGeom prst="rect">
            <a:avLst/>
          </a:prstGeom>
        </p:spPr>
      </p:pic>
    </p:spTree>
    <p:extLst>
      <p:ext uri="{BB962C8B-B14F-4D97-AF65-F5344CB8AC3E}">
        <p14:creationId xmlns:p14="http://schemas.microsoft.com/office/powerpoint/2010/main" val="11381882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7E1E99-C545-2149-0DC4-038A25CA5400}"/>
            </a:ext>
          </a:extLst>
        </p:cNvPr>
        <p:cNvGrpSpPr/>
        <p:nvPr/>
      </p:nvGrpSpPr>
      <p:grpSpPr>
        <a:xfrm>
          <a:off x="0" y="0"/>
          <a:ext cx="0" cy="0"/>
          <a:chOff x="0" y="0"/>
          <a:chExt cx="0" cy="0"/>
        </a:xfrm>
      </p:grpSpPr>
      <p:sp>
        <p:nvSpPr>
          <p:cNvPr id="5" name="CasellaDiTesto 4">
            <a:extLst>
              <a:ext uri="{FF2B5EF4-FFF2-40B4-BE49-F238E27FC236}">
                <a16:creationId xmlns:a16="http://schemas.microsoft.com/office/drawing/2014/main" id="{3B4ED3F3-D612-C972-90E3-8CEF1D3B2AE2}"/>
              </a:ext>
            </a:extLst>
          </p:cNvPr>
          <p:cNvSpPr txBox="1"/>
          <p:nvPr/>
        </p:nvSpPr>
        <p:spPr>
          <a:xfrm>
            <a:off x="437450" y="958114"/>
            <a:ext cx="5588000" cy="1785104"/>
          </a:xfrm>
          <a:prstGeom prst="rect">
            <a:avLst/>
          </a:prstGeom>
          <a:noFill/>
        </p:spPr>
        <p:txBody>
          <a:bodyPr wrap="square">
            <a:spAutoFit/>
          </a:bodyPr>
          <a:lstStyle/>
          <a:p>
            <a:endParaRPr lang="it-IT" dirty="0"/>
          </a:p>
          <a:p>
            <a:r>
              <a:rPr lang="it-IT" dirty="0"/>
              <a:t>La presenza di contenuti non verificati può alimentare tensioni e divisioni, in quanto i singoli gruppi sociali tendono a condividere e amplificare notizie in linea con le proprie </a:t>
            </a:r>
            <a:r>
              <a:rPr lang="it-IT" sz="2000" dirty="0"/>
              <a:t>convinzioni</a:t>
            </a:r>
            <a:r>
              <a:rPr lang="it-IT" dirty="0"/>
              <a:t>, creando “bolle” in cui si rafforzano posizioni estreme.</a:t>
            </a:r>
          </a:p>
        </p:txBody>
      </p:sp>
      <p:sp>
        <p:nvSpPr>
          <p:cNvPr id="2" name="Title 1">
            <a:extLst>
              <a:ext uri="{FF2B5EF4-FFF2-40B4-BE49-F238E27FC236}">
                <a16:creationId xmlns:a16="http://schemas.microsoft.com/office/drawing/2014/main" id="{5FC00E9B-DE44-94C8-9DF6-3E718B0A5672}"/>
              </a:ext>
            </a:extLst>
          </p:cNvPr>
          <p:cNvSpPr txBox="1">
            <a:spLocks/>
          </p:cNvSpPr>
          <p:nvPr/>
        </p:nvSpPr>
        <p:spPr bwMode="white">
          <a:xfrm>
            <a:off x="539400" y="515314"/>
            <a:ext cx="11113200" cy="442800"/>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7200" kern="1200">
                <a:solidFill>
                  <a:schemeClr val="tx1"/>
                </a:solidFill>
                <a:latin typeface="+mj-lt"/>
                <a:ea typeface="+mj-ea"/>
                <a:cs typeface="+mj-cs"/>
              </a:defRPr>
            </a:lvl1pPr>
          </a:lstStyle>
          <a:p>
            <a:r>
              <a:rPr lang="it-IT" sz="2800" dirty="0"/>
              <a:t>I social media senza </a:t>
            </a:r>
            <a:r>
              <a:rPr lang="it-IT" sz="2800" dirty="0" err="1"/>
              <a:t>fact</a:t>
            </a:r>
            <a:r>
              <a:rPr lang="it-IT" sz="2800" dirty="0"/>
              <a:t> checking</a:t>
            </a:r>
          </a:p>
        </p:txBody>
      </p:sp>
      <p:pic>
        <p:nvPicPr>
          <p:cNvPr id="12" name="Immagine 11">
            <a:extLst>
              <a:ext uri="{FF2B5EF4-FFF2-40B4-BE49-F238E27FC236}">
                <a16:creationId xmlns:a16="http://schemas.microsoft.com/office/drawing/2014/main" id="{C7B92596-B60E-39A0-8535-DCF09EA50215}"/>
              </a:ext>
            </a:extLst>
          </p:cNvPr>
          <p:cNvPicPr>
            <a:picLocks noChangeAspect="1"/>
          </p:cNvPicPr>
          <p:nvPr/>
        </p:nvPicPr>
        <p:blipFill>
          <a:blip r:embed="rId2"/>
          <a:srcRect l="25595" t="14020" r="28571"/>
          <a:stretch/>
        </p:blipFill>
        <p:spPr>
          <a:xfrm>
            <a:off x="6518787" y="1237852"/>
            <a:ext cx="5448242" cy="5429647"/>
          </a:xfrm>
          <a:prstGeom prst="rect">
            <a:avLst/>
          </a:prstGeom>
        </p:spPr>
      </p:pic>
      <p:pic>
        <p:nvPicPr>
          <p:cNvPr id="3" name="Immagine 2">
            <a:extLst>
              <a:ext uri="{FF2B5EF4-FFF2-40B4-BE49-F238E27FC236}">
                <a16:creationId xmlns:a16="http://schemas.microsoft.com/office/drawing/2014/main" id="{7B6F23C5-D949-13DC-D8E8-877A9C40ADBE}"/>
              </a:ext>
            </a:extLst>
          </p:cNvPr>
          <p:cNvPicPr>
            <a:picLocks noChangeAspect="1"/>
          </p:cNvPicPr>
          <p:nvPr/>
        </p:nvPicPr>
        <p:blipFill>
          <a:blip r:embed="rId3"/>
          <a:stretch>
            <a:fillRect/>
          </a:stretch>
        </p:blipFill>
        <p:spPr>
          <a:xfrm>
            <a:off x="568778" y="5558443"/>
            <a:ext cx="1230993" cy="1158421"/>
          </a:xfrm>
          <a:prstGeom prst="rect">
            <a:avLst/>
          </a:prstGeom>
        </p:spPr>
      </p:pic>
    </p:spTree>
    <p:extLst>
      <p:ext uri="{BB962C8B-B14F-4D97-AF65-F5344CB8AC3E}">
        <p14:creationId xmlns:p14="http://schemas.microsoft.com/office/powerpoint/2010/main" val="6459201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029BDE-4FB3-5BA9-27C8-4EBC9BDD994B}"/>
            </a:ext>
          </a:extLst>
        </p:cNvPr>
        <p:cNvGrpSpPr/>
        <p:nvPr/>
      </p:nvGrpSpPr>
      <p:grpSpPr>
        <a:xfrm>
          <a:off x="0" y="0"/>
          <a:ext cx="0" cy="0"/>
          <a:chOff x="0" y="0"/>
          <a:chExt cx="0" cy="0"/>
        </a:xfrm>
      </p:grpSpPr>
      <p:sp>
        <p:nvSpPr>
          <p:cNvPr id="5" name="CasellaDiTesto 4">
            <a:extLst>
              <a:ext uri="{FF2B5EF4-FFF2-40B4-BE49-F238E27FC236}">
                <a16:creationId xmlns:a16="http://schemas.microsoft.com/office/drawing/2014/main" id="{BBA9EF70-0C0D-A674-3D37-6B58A45636B7}"/>
              </a:ext>
            </a:extLst>
          </p:cNvPr>
          <p:cNvSpPr txBox="1"/>
          <p:nvPr/>
        </p:nvSpPr>
        <p:spPr>
          <a:xfrm>
            <a:off x="481695" y="407560"/>
            <a:ext cx="6991842" cy="3785652"/>
          </a:xfrm>
          <a:prstGeom prst="rect">
            <a:avLst/>
          </a:prstGeom>
          <a:noFill/>
        </p:spPr>
        <p:txBody>
          <a:bodyPr wrap="square">
            <a:spAutoFit/>
          </a:bodyPr>
          <a:lstStyle/>
          <a:p>
            <a:r>
              <a:rPr lang="it-IT" dirty="0"/>
              <a:t> </a:t>
            </a:r>
          </a:p>
          <a:p>
            <a:endParaRPr lang="it-IT" dirty="0"/>
          </a:p>
          <a:p>
            <a:r>
              <a:rPr lang="it-IT" dirty="0"/>
              <a:t>Se solo una piccola parte della società avrà accesso alla conoscenza dell’IA, le decisioni che influenzeranno la collettività verranno prese senza una reale partecipazione democratica. </a:t>
            </a:r>
          </a:p>
          <a:p>
            <a:r>
              <a:rPr lang="it-IT" dirty="0"/>
              <a:t>Tutto ciò potrebbe minare la trasparenza e la fiducia nelle istituzioni, perché i cittadini non avrebbero gli strumenti per valutare e contestare scelte automatizzate su servizi pubblici, credito, lavoro, sanità o sicurezza.  </a:t>
            </a:r>
          </a:p>
          <a:p>
            <a:endParaRPr lang="it-IT" dirty="0"/>
          </a:p>
          <a:p>
            <a:r>
              <a:rPr lang="it-IT" sz="2000" dirty="0"/>
              <a:t>L’IA sta trasformando i modelli produttivi e le dinamiche occupazionali</a:t>
            </a:r>
            <a:r>
              <a:rPr lang="it-IT" dirty="0"/>
              <a:t>. </a:t>
            </a:r>
          </a:p>
          <a:p>
            <a:endParaRPr lang="it-IT" sz="2000" dirty="0"/>
          </a:p>
        </p:txBody>
      </p:sp>
      <p:sp>
        <p:nvSpPr>
          <p:cNvPr id="2" name="Title 1">
            <a:extLst>
              <a:ext uri="{FF2B5EF4-FFF2-40B4-BE49-F238E27FC236}">
                <a16:creationId xmlns:a16="http://schemas.microsoft.com/office/drawing/2014/main" id="{19496216-F5B6-267A-219D-0F5149A6F59B}"/>
              </a:ext>
            </a:extLst>
          </p:cNvPr>
          <p:cNvSpPr txBox="1">
            <a:spLocks/>
          </p:cNvSpPr>
          <p:nvPr/>
        </p:nvSpPr>
        <p:spPr bwMode="white">
          <a:xfrm>
            <a:off x="583294" y="407560"/>
            <a:ext cx="11449050" cy="550554"/>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7200" kern="1200">
                <a:solidFill>
                  <a:schemeClr val="tx1"/>
                </a:solidFill>
                <a:latin typeface="+mj-lt"/>
                <a:ea typeface="+mj-ea"/>
                <a:cs typeface="+mj-cs"/>
              </a:defRPr>
            </a:lvl1pPr>
          </a:lstStyle>
          <a:p>
            <a:r>
              <a:rPr lang="it-IT" sz="2800" dirty="0"/>
              <a:t>Come evitare il rischio di un divario cognitivo tecnologico</a:t>
            </a:r>
          </a:p>
        </p:txBody>
      </p:sp>
      <p:pic>
        <p:nvPicPr>
          <p:cNvPr id="6" name="Immagine 5">
            <a:extLst>
              <a:ext uri="{FF2B5EF4-FFF2-40B4-BE49-F238E27FC236}">
                <a16:creationId xmlns:a16="http://schemas.microsoft.com/office/drawing/2014/main" id="{9B66092C-D15F-8472-B8BC-A56FAE604BA7}"/>
              </a:ext>
            </a:extLst>
          </p:cNvPr>
          <p:cNvPicPr>
            <a:picLocks noChangeAspect="1"/>
          </p:cNvPicPr>
          <p:nvPr/>
        </p:nvPicPr>
        <p:blipFill>
          <a:blip r:embed="rId2"/>
          <a:stretch>
            <a:fillRect/>
          </a:stretch>
        </p:blipFill>
        <p:spPr>
          <a:xfrm>
            <a:off x="7517079" y="1007275"/>
            <a:ext cx="4237471" cy="4429962"/>
          </a:xfrm>
          <a:prstGeom prst="rect">
            <a:avLst/>
          </a:prstGeom>
        </p:spPr>
      </p:pic>
      <p:sp>
        <p:nvSpPr>
          <p:cNvPr id="8" name="CasellaDiTesto 7">
            <a:extLst>
              <a:ext uri="{FF2B5EF4-FFF2-40B4-BE49-F238E27FC236}">
                <a16:creationId xmlns:a16="http://schemas.microsoft.com/office/drawing/2014/main" id="{8058AE4A-C71D-3B7E-814A-E3751DF45237}"/>
              </a:ext>
            </a:extLst>
          </p:cNvPr>
          <p:cNvSpPr txBox="1"/>
          <p:nvPr/>
        </p:nvSpPr>
        <p:spPr>
          <a:xfrm>
            <a:off x="525235" y="4014478"/>
            <a:ext cx="6962816" cy="1477328"/>
          </a:xfrm>
          <a:prstGeom prst="rect">
            <a:avLst/>
          </a:prstGeom>
          <a:noFill/>
        </p:spPr>
        <p:txBody>
          <a:bodyPr wrap="square">
            <a:spAutoFit/>
          </a:bodyPr>
          <a:lstStyle/>
          <a:p>
            <a:r>
              <a:rPr lang="it-IT" dirty="0"/>
              <a:t>E’ fondamentale l’impegno delle istituzioni, delle aziende pubbliche e private per organizzare una formazione diffusa, una parte significativa della popolazione potrà accedere ai lavori del futuro, contribuendo a ridurre la disoccupazione e le disuguaglianze economiche.</a:t>
            </a:r>
          </a:p>
        </p:txBody>
      </p:sp>
      <p:pic>
        <p:nvPicPr>
          <p:cNvPr id="9" name="Immagine 8">
            <a:extLst>
              <a:ext uri="{FF2B5EF4-FFF2-40B4-BE49-F238E27FC236}">
                <a16:creationId xmlns:a16="http://schemas.microsoft.com/office/drawing/2014/main" id="{C3C7FF2D-EF2F-F902-F3C4-0326944B8E8B}"/>
              </a:ext>
            </a:extLst>
          </p:cNvPr>
          <p:cNvPicPr>
            <a:picLocks noChangeAspect="1"/>
          </p:cNvPicPr>
          <p:nvPr/>
        </p:nvPicPr>
        <p:blipFill>
          <a:blip r:embed="rId3"/>
          <a:stretch>
            <a:fillRect/>
          </a:stretch>
        </p:blipFill>
        <p:spPr>
          <a:xfrm>
            <a:off x="568778" y="5558443"/>
            <a:ext cx="1230993" cy="1158421"/>
          </a:xfrm>
          <a:prstGeom prst="rect">
            <a:avLst/>
          </a:prstGeom>
        </p:spPr>
      </p:pic>
    </p:spTree>
    <p:extLst>
      <p:ext uri="{BB962C8B-B14F-4D97-AF65-F5344CB8AC3E}">
        <p14:creationId xmlns:p14="http://schemas.microsoft.com/office/powerpoint/2010/main" val="10422751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DCC1DE-0AD8-58E8-9148-51532061273C}"/>
            </a:ext>
          </a:extLst>
        </p:cNvPr>
        <p:cNvGrpSpPr/>
        <p:nvPr/>
      </p:nvGrpSpPr>
      <p:grpSpPr>
        <a:xfrm>
          <a:off x="0" y="0"/>
          <a:ext cx="0" cy="0"/>
          <a:chOff x="0" y="0"/>
          <a:chExt cx="0" cy="0"/>
        </a:xfrm>
      </p:grpSpPr>
      <p:sp>
        <p:nvSpPr>
          <p:cNvPr id="5" name="CasellaDiTesto 4">
            <a:extLst>
              <a:ext uri="{FF2B5EF4-FFF2-40B4-BE49-F238E27FC236}">
                <a16:creationId xmlns:a16="http://schemas.microsoft.com/office/drawing/2014/main" id="{4E8C220F-C1A9-B867-6627-064043037D9A}"/>
              </a:ext>
            </a:extLst>
          </p:cNvPr>
          <p:cNvSpPr txBox="1"/>
          <p:nvPr/>
        </p:nvSpPr>
        <p:spPr>
          <a:xfrm>
            <a:off x="437450" y="1030684"/>
            <a:ext cx="5439085" cy="4093428"/>
          </a:xfrm>
          <a:prstGeom prst="rect">
            <a:avLst/>
          </a:prstGeom>
          <a:noFill/>
        </p:spPr>
        <p:txBody>
          <a:bodyPr wrap="square">
            <a:spAutoFit/>
          </a:bodyPr>
          <a:lstStyle/>
          <a:p>
            <a:endParaRPr lang="it-IT" sz="2000" dirty="0"/>
          </a:p>
          <a:p>
            <a:r>
              <a:rPr lang="it-IT" sz="2000" dirty="0"/>
              <a:t>Per evitare questi rischi, il mondo delle imprese, le istituzioni e la società civile devono sostenere un cambiamento culturale rapido e diffuso:  </a:t>
            </a:r>
          </a:p>
          <a:p>
            <a:endParaRPr lang="it-IT" sz="2000" dirty="0"/>
          </a:p>
          <a:p>
            <a:r>
              <a:rPr lang="it-IT" sz="2000" dirty="0"/>
              <a:t>Serve un’alfabetizzazione AI a partire dalle scuole primarie, ma anche e soprattutto percorsi di aggiornamento per i lavoratori e programmi di divulgazione per la cittadinanza. </a:t>
            </a:r>
          </a:p>
          <a:p>
            <a:r>
              <a:rPr lang="it-IT" sz="2000" dirty="0"/>
              <a:t>Ogni persona dovrebbe avere gli strumenti per comprendere come l’IA influenza le sue scelte e i suoi diritti.  </a:t>
            </a:r>
          </a:p>
        </p:txBody>
      </p:sp>
      <p:sp>
        <p:nvSpPr>
          <p:cNvPr id="2" name="Title 1">
            <a:extLst>
              <a:ext uri="{FF2B5EF4-FFF2-40B4-BE49-F238E27FC236}">
                <a16:creationId xmlns:a16="http://schemas.microsoft.com/office/drawing/2014/main" id="{9F3A6D1B-292D-91B3-E0C1-2DA22354F4D8}"/>
              </a:ext>
            </a:extLst>
          </p:cNvPr>
          <p:cNvSpPr txBox="1">
            <a:spLocks/>
          </p:cNvSpPr>
          <p:nvPr/>
        </p:nvSpPr>
        <p:spPr bwMode="white">
          <a:xfrm>
            <a:off x="583294" y="515314"/>
            <a:ext cx="11113200" cy="442800"/>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7200" kern="1200">
                <a:solidFill>
                  <a:schemeClr val="tx1"/>
                </a:solidFill>
                <a:latin typeface="+mj-lt"/>
                <a:ea typeface="+mj-ea"/>
                <a:cs typeface="+mj-cs"/>
              </a:defRPr>
            </a:lvl1pPr>
          </a:lstStyle>
          <a:p>
            <a:r>
              <a:rPr lang="it-IT" sz="2800" dirty="0"/>
              <a:t>Il ruolo dei cittadini ed il necessario salto culturale</a:t>
            </a:r>
          </a:p>
        </p:txBody>
      </p:sp>
      <p:pic>
        <p:nvPicPr>
          <p:cNvPr id="8" name="Immagine 7">
            <a:extLst>
              <a:ext uri="{FF2B5EF4-FFF2-40B4-BE49-F238E27FC236}">
                <a16:creationId xmlns:a16="http://schemas.microsoft.com/office/drawing/2014/main" id="{3646166C-88FC-9C19-0D37-5C33C349AFA2}"/>
              </a:ext>
            </a:extLst>
          </p:cNvPr>
          <p:cNvPicPr>
            <a:picLocks noChangeAspect="1"/>
          </p:cNvPicPr>
          <p:nvPr/>
        </p:nvPicPr>
        <p:blipFill>
          <a:blip r:embed="rId2"/>
          <a:srcRect t="5015"/>
          <a:stretch/>
        </p:blipFill>
        <p:spPr>
          <a:xfrm>
            <a:off x="5876535" y="2877177"/>
            <a:ext cx="6242798" cy="3150169"/>
          </a:xfrm>
          <a:prstGeom prst="rect">
            <a:avLst/>
          </a:prstGeom>
        </p:spPr>
      </p:pic>
      <p:pic>
        <p:nvPicPr>
          <p:cNvPr id="9" name="Immagine 8">
            <a:extLst>
              <a:ext uri="{FF2B5EF4-FFF2-40B4-BE49-F238E27FC236}">
                <a16:creationId xmlns:a16="http://schemas.microsoft.com/office/drawing/2014/main" id="{E6734D6E-951F-ADD3-4959-C8B0CAB9B53F}"/>
              </a:ext>
            </a:extLst>
          </p:cNvPr>
          <p:cNvPicPr>
            <a:picLocks noChangeAspect="1"/>
          </p:cNvPicPr>
          <p:nvPr/>
        </p:nvPicPr>
        <p:blipFill>
          <a:blip r:embed="rId3"/>
          <a:stretch>
            <a:fillRect/>
          </a:stretch>
        </p:blipFill>
        <p:spPr>
          <a:xfrm>
            <a:off x="568778" y="5558443"/>
            <a:ext cx="1230993" cy="1158421"/>
          </a:xfrm>
          <a:prstGeom prst="rect">
            <a:avLst/>
          </a:prstGeom>
        </p:spPr>
      </p:pic>
    </p:spTree>
    <p:extLst>
      <p:ext uri="{BB962C8B-B14F-4D97-AF65-F5344CB8AC3E}">
        <p14:creationId xmlns:p14="http://schemas.microsoft.com/office/powerpoint/2010/main" val="3229445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7A2A4-16E6-1E77-F6C0-BE94325C3548}"/>
            </a:ext>
          </a:extLst>
        </p:cNvPr>
        <p:cNvGrpSpPr/>
        <p:nvPr/>
      </p:nvGrpSpPr>
      <p:grpSpPr>
        <a:xfrm>
          <a:off x="0" y="0"/>
          <a:ext cx="0" cy="0"/>
          <a:chOff x="0" y="0"/>
          <a:chExt cx="0" cy="0"/>
        </a:xfrm>
      </p:grpSpPr>
      <p:sp>
        <p:nvSpPr>
          <p:cNvPr id="5" name="CasellaDiTesto 4">
            <a:extLst>
              <a:ext uri="{FF2B5EF4-FFF2-40B4-BE49-F238E27FC236}">
                <a16:creationId xmlns:a16="http://schemas.microsoft.com/office/drawing/2014/main" id="{DFFD69A2-DD28-D875-34BD-9956101F29F4}"/>
              </a:ext>
            </a:extLst>
          </p:cNvPr>
          <p:cNvSpPr txBox="1"/>
          <p:nvPr/>
        </p:nvSpPr>
        <p:spPr>
          <a:xfrm>
            <a:off x="525238" y="1114595"/>
            <a:ext cx="6194880" cy="4708981"/>
          </a:xfrm>
          <a:prstGeom prst="rect">
            <a:avLst/>
          </a:prstGeom>
          <a:noFill/>
        </p:spPr>
        <p:txBody>
          <a:bodyPr wrap="square">
            <a:spAutoFit/>
          </a:bodyPr>
          <a:lstStyle/>
          <a:p>
            <a:r>
              <a:rPr lang="it-IT" sz="2000" dirty="0"/>
              <a:t>Le imprese che sviluppano e utilizzano IA dovranno favorire modelli di inclusione e accessibilità, investendo in formazione e in progetti di responsabilità sociale che riducano il divario </a:t>
            </a:r>
            <a:br>
              <a:rPr lang="it-IT" sz="2000" dirty="0"/>
            </a:br>
            <a:r>
              <a:rPr lang="it-IT" sz="2000" dirty="0"/>
              <a:t>digitale. </a:t>
            </a:r>
          </a:p>
          <a:p>
            <a:r>
              <a:rPr lang="it-IT" sz="2000" dirty="0"/>
              <a:t> </a:t>
            </a:r>
          </a:p>
          <a:p>
            <a:r>
              <a:rPr lang="it-IT" sz="2000" dirty="0"/>
              <a:t>I governi centrali e le istituzioni pubbliche locali dovranno promuovere regolamentazioni e best practice che incentivino l’uso etico dell’IA e prevengano discriminazioni e monopoli di conoscenza.  </a:t>
            </a:r>
          </a:p>
          <a:p>
            <a:endParaRPr lang="it-IT" sz="2000" dirty="0"/>
          </a:p>
          <a:p>
            <a:r>
              <a:rPr lang="it-IT" sz="2000" dirty="0"/>
              <a:t>L’Intelligenza Artificiale non dovrà diventare un fattore di esclusione, ma un’opportunità di crescita collettiva. </a:t>
            </a:r>
          </a:p>
          <a:p>
            <a:endParaRPr lang="it-IT" sz="2000" dirty="0"/>
          </a:p>
        </p:txBody>
      </p:sp>
      <p:sp>
        <p:nvSpPr>
          <p:cNvPr id="2" name="Title 1">
            <a:extLst>
              <a:ext uri="{FF2B5EF4-FFF2-40B4-BE49-F238E27FC236}">
                <a16:creationId xmlns:a16="http://schemas.microsoft.com/office/drawing/2014/main" id="{229BA636-547F-A52E-1BE7-7ADEAC20F92B}"/>
              </a:ext>
            </a:extLst>
          </p:cNvPr>
          <p:cNvSpPr txBox="1">
            <a:spLocks/>
          </p:cNvSpPr>
          <p:nvPr/>
        </p:nvSpPr>
        <p:spPr bwMode="white">
          <a:xfrm>
            <a:off x="641350" y="515314"/>
            <a:ext cx="11113200" cy="442800"/>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7200" kern="1200">
                <a:solidFill>
                  <a:schemeClr val="tx1"/>
                </a:solidFill>
                <a:latin typeface="+mj-lt"/>
                <a:ea typeface="+mj-ea"/>
                <a:cs typeface="+mj-cs"/>
              </a:defRPr>
            </a:lvl1pPr>
          </a:lstStyle>
          <a:p>
            <a:r>
              <a:rPr lang="it-IT" sz="2800" dirty="0"/>
              <a:t>La responsabilità sociale delle imprese e dei governi</a:t>
            </a:r>
          </a:p>
        </p:txBody>
      </p:sp>
      <p:pic>
        <p:nvPicPr>
          <p:cNvPr id="3" name="Immagine 2">
            <a:extLst>
              <a:ext uri="{FF2B5EF4-FFF2-40B4-BE49-F238E27FC236}">
                <a16:creationId xmlns:a16="http://schemas.microsoft.com/office/drawing/2014/main" id="{96BC34AA-7D82-1871-E43E-9AA050F77892}"/>
              </a:ext>
            </a:extLst>
          </p:cNvPr>
          <p:cNvPicPr>
            <a:picLocks noChangeAspect="1"/>
          </p:cNvPicPr>
          <p:nvPr/>
        </p:nvPicPr>
        <p:blipFill>
          <a:blip r:embed="rId2"/>
          <a:stretch>
            <a:fillRect/>
          </a:stretch>
        </p:blipFill>
        <p:spPr>
          <a:xfrm>
            <a:off x="568778" y="5558443"/>
            <a:ext cx="1230993" cy="1158421"/>
          </a:xfrm>
          <a:prstGeom prst="rect">
            <a:avLst/>
          </a:prstGeom>
        </p:spPr>
      </p:pic>
      <p:pic>
        <p:nvPicPr>
          <p:cNvPr id="8" name="Immagine 7">
            <a:extLst>
              <a:ext uri="{FF2B5EF4-FFF2-40B4-BE49-F238E27FC236}">
                <a16:creationId xmlns:a16="http://schemas.microsoft.com/office/drawing/2014/main" id="{AC6CE53B-F25B-4A11-8AFF-9C94257873ED}"/>
              </a:ext>
            </a:extLst>
          </p:cNvPr>
          <p:cNvPicPr>
            <a:picLocks noChangeAspect="1"/>
          </p:cNvPicPr>
          <p:nvPr/>
        </p:nvPicPr>
        <p:blipFill>
          <a:blip r:embed="rId3"/>
          <a:srcRect t="7367"/>
          <a:stretch/>
        </p:blipFill>
        <p:spPr>
          <a:xfrm>
            <a:off x="6095999" y="1603654"/>
            <a:ext cx="5991679" cy="3114204"/>
          </a:xfrm>
          <a:prstGeom prst="rect">
            <a:avLst/>
          </a:prstGeom>
        </p:spPr>
      </p:pic>
    </p:spTree>
    <p:extLst>
      <p:ext uri="{BB962C8B-B14F-4D97-AF65-F5344CB8AC3E}">
        <p14:creationId xmlns:p14="http://schemas.microsoft.com/office/powerpoint/2010/main" val="4188246330"/>
      </p:ext>
    </p:extLst>
  </p:cSld>
  <p:clrMapOvr>
    <a:masterClrMapping/>
  </p:clrMapOvr>
</p:sld>
</file>

<file path=ppt/theme/theme1.xml><?xml version="1.0" encoding="utf-8"?>
<a:theme xmlns:a="http://schemas.openxmlformats.org/drawingml/2006/main" name="1_YouGov">
  <a:themeElements>
    <a:clrScheme name="YouGov">
      <a:dk1>
        <a:srgbClr val="000000"/>
      </a:dk1>
      <a:lt1>
        <a:srgbClr val="FFFFFF"/>
      </a:lt1>
      <a:dk2>
        <a:srgbClr val="33415C"/>
      </a:dk2>
      <a:lt2>
        <a:srgbClr val="E6E8ED"/>
      </a:lt2>
      <a:accent1>
        <a:srgbClr val="FF412C"/>
      </a:accent1>
      <a:accent2>
        <a:srgbClr val="9F29FF"/>
      </a:accent2>
      <a:accent3>
        <a:srgbClr val="06A6EE"/>
      </a:accent3>
      <a:accent4>
        <a:srgbClr val="31CAA8"/>
      </a:accent4>
      <a:accent5>
        <a:srgbClr val="808DA5"/>
      </a:accent5>
      <a:accent6>
        <a:srgbClr val="FF2380"/>
      </a:accent6>
      <a:hlink>
        <a:srgbClr val="FF412C"/>
      </a:hlink>
      <a:folHlink>
        <a:srgbClr val="808DA5"/>
      </a:folHlink>
    </a:clrScheme>
    <a:fontScheme name="YouGov">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lIns="72000" tIns="36000" rIns="72000" bIns="36000" rtlCol="0" anchor="ctr"/>
      <a:lstStyle>
        <a:defPPr algn="ctr">
          <a:defRPr sz="1400" noProof="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400" dirty="0" err="1" smtClean="0"/>
        </a:defPPr>
      </a:lstStyle>
    </a:txDef>
  </a:objectDefaults>
  <a:extraClrSchemeLst/>
  <a:custClrLst>
    <a:custClr name="White">
      <a:srgbClr val="FFFFFF"/>
    </a:custClr>
    <a:custClr name="Black">
      <a:srgbClr val="000000"/>
    </a:custClr>
    <a:custClr name="Stone gray 7">
      <a:srgbClr val="E6E8ED"/>
    </a:custClr>
    <a:custClr name="Stone gray 1">
      <a:srgbClr val="33415C"/>
    </a:custClr>
    <a:custClr name="Grapefruit">
      <a:srgbClr val="FF412C"/>
    </a:custClr>
    <a:custClr name="Plum">
      <a:srgbClr val="9F29FF"/>
    </a:custClr>
    <a:custClr name="Blueberry">
      <a:srgbClr val="06A6EE"/>
    </a:custClr>
    <a:custClr name="Avocado">
      <a:srgbClr val="31CAA8"/>
    </a:custClr>
    <a:custClr name="Stone gray 3">
      <a:srgbClr val="808DA5"/>
    </a:custClr>
    <a:custClr name="Pomegranate">
      <a:srgbClr val="FF2380"/>
    </a:custClr>
    <a:custClr>
      <a:srgbClr val="FFFFFF"/>
    </a:custClr>
    <a:custClr>
      <a:srgbClr val="FFFFFF"/>
    </a:custClr>
    <a:custClr name="Stone gray 6">
      <a:srgbClr val="CCD1DB"/>
    </a:custClr>
    <a:custClr name="Stone gray 2">
      <a:srgbClr val="616E90"/>
    </a:custClr>
    <a:custClr name="Grapefruit 60%">
      <a:srgbClr val="FF8D80"/>
    </a:custClr>
    <a:custClr name="Plum 60%">
      <a:srgbClr val="C57FFF"/>
    </a:custClr>
    <a:custClr name="Blueberry 60%">
      <a:srgbClr val="6ACAF5"/>
    </a:custClr>
    <a:custClr name="Avocado 60%">
      <a:srgbClr val="83DFCB"/>
    </a:custClr>
    <a:custClr name="Stone gray 4">
      <a:srgbClr val="99A4B7"/>
    </a:custClr>
    <a:custClr name="Pomegranate 60%">
      <a:srgbClr val="FF7BB3"/>
    </a:custClr>
    <a:custClr>
      <a:srgbClr val="FFFFFF"/>
    </a:custClr>
    <a:custClr>
      <a:srgbClr val="FFFFFF"/>
    </a:custClr>
    <a:custClr>
      <a:srgbClr val="FFFFFF"/>
    </a:custClr>
    <a:custClr>
      <a:srgbClr val="FFFFFF"/>
    </a:custClr>
    <a:custClr name="Grapefruit 80%">
      <a:srgbClr val="FF6756"/>
    </a:custClr>
    <a:custClr name="Plum 80%">
      <a:srgbClr val="B254FF"/>
    </a:custClr>
    <a:custClr name="Blueberry 80%">
      <a:srgbClr val="38B8F1"/>
    </a:custClr>
    <a:custClr name="Avocado 80%">
      <a:srgbClr val="5AD5B9"/>
    </a:custClr>
    <a:custClr name="Stone gray 5">
      <a:srgbClr val="B3BBC9"/>
    </a:custClr>
    <a:custClr name="Pomegranate 80%">
      <a:srgbClr val="FF4F99"/>
    </a:custClr>
    <a:custClr>
      <a:srgbClr val="FFFFFF"/>
    </a:custClr>
    <a:custClr>
      <a:srgbClr val="FFFFFF"/>
    </a:custClr>
    <a:custClr>
      <a:srgbClr val="FFFFFF"/>
    </a:custClr>
    <a:custClr>
      <a:srgbClr val="FFFFFF"/>
    </a:custClr>
    <a:custClr name="Grapefruit dark 1">
      <a:srgbClr val="E8281E"/>
    </a:custClr>
    <a:custClr name="Plum dark 1">
      <a:srgbClr val="8001D8"/>
    </a:custClr>
    <a:custClr name="Blueberry dark 1">
      <a:srgbClr val="006BDB"/>
    </a:custClr>
    <a:custClr name="Avocado dark 1">
      <a:srgbClr val="149678"/>
    </a:custClr>
    <a:custClr>
      <a:srgbClr val="FFFFFF"/>
    </a:custClr>
    <a:custClr name="Pomegranate dark 1">
      <a:srgbClr val="CD0E28"/>
    </a:custClr>
    <a:custClr name="Color has no name">
      <a:srgbClr val="FFFFFF"/>
    </a:custClr>
    <a:custClr name="Color has no name">
      <a:srgbClr val="FFFFFF"/>
    </a:custClr>
    <a:custClr>
      <a:srgbClr val="FFFFFF"/>
    </a:custClr>
    <a:custClr>
      <a:srgbClr val="FFFFFF"/>
    </a:custClr>
    <a:custClr name="Grapefruit dark 2">
      <a:srgbClr val="C20800"/>
    </a:custClr>
    <a:custClr name="Plum dark 2">
      <a:srgbClr val="6600AB"/>
    </a:custClr>
    <a:custClr name="Blueberry dark 2">
      <a:srgbClr val="003CAB"/>
    </a:custClr>
    <a:custClr name="Avocado dark 2">
      <a:srgbClr val="006B46"/>
    </a:custClr>
    <a:custClr>
      <a:srgbClr val="FFFFFF"/>
    </a:custClr>
    <a:custClr name="Pomegranate dark 2">
      <a:srgbClr val="A50115"/>
    </a:custClr>
  </a:custClrLst>
  <a:extLst>
    <a:ext uri="{05A4C25C-085E-4340-85A3-A5531E510DB2}">
      <thm15:themeFamily xmlns:thm15="http://schemas.microsoft.com/office/thememl/2012/main" name="YouGov Template Sales 070222" id="{E24A1052-58EA-436C-A249-011E10693A36}" vid="{D89E6458-0366-4C12-AB75-A250778685AE}"/>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2245</TotalTime>
  <Words>958</Words>
  <Application>Microsoft Office PowerPoint</Application>
  <PresentationFormat>Widescreen</PresentationFormat>
  <Paragraphs>72</Paragraphs>
  <Slides>11</Slides>
  <Notes>1</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11</vt:i4>
      </vt:variant>
    </vt:vector>
  </HeadingPairs>
  <TitlesOfParts>
    <vt:vector size="16" baseType="lpstr">
      <vt:lpstr>Aptos</vt:lpstr>
      <vt:lpstr>Arial</vt:lpstr>
      <vt:lpstr>Arial Black</vt:lpstr>
      <vt:lpstr>Calibri</vt:lpstr>
      <vt:lpstr>1_YouGov</vt:lpstr>
      <vt:lpstr>Presentazione standard di PowerPoint</vt:lpstr>
      <vt:lpstr>La maggior parte dei Milanesi è aperta all’AI e a internet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Layla Pavone</dc:creator>
  <cp:lastModifiedBy>Layla Pavone</cp:lastModifiedBy>
  <cp:revision>17</cp:revision>
  <cp:lastPrinted>2025-02-19T09:25:53Z</cp:lastPrinted>
  <dcterms:created xsi:type="dcterms:W3CDTF">2025-02-14T09:29:05Z</dcterms:created>
  <dcterms:modified xsi:type="dcterms:W3CDTF">2025-07-01T14:01:20Z</dcterms:modified>
</cp:coreProperties>
</file>