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546" r:id="rId2"/>
    <p:sldId id="434" r:id="rId3"/>
    <p:sldId id="471" r:id="rId4"/>
    <p:sldId id="577" r:id="rId5"/>
    <p:sldId id="409" r:id="rId6"/>
    <p:sldId id="578" r:id="rId7"/>
    <p:sldId id="570" r:id="rId8"/>
    <p:sldId id="569" r:id="rId9"/>
    <p:sldId id="580" r:id="rId10"/>
    <p:sldId id="571" r:id="rId11"/>
    <p:sldId id="411" r:id="rId12"/>
    <p:sldId id="582" r:id="rId13"/>
    <p:sldId id="595" r:id="rId14"/>
    <p:sldId id="583" r:id="rId15"/>
    <p:sldId id="589" r:id="rId16"/>
    <p:sldId id="584" r:id="rId17"/>
    <p:sldId id="585" r:id="rId18"/>
    <p:sldId id="586" r:id="rId19"/>
    <p:sldId id="598" r:id="rId20"/>
    <p:sldId id="590" r:id="rId21"/>
    <p:sldId id="596" r:id="rId22"/>
    <p:sldId id="592" r:id="rId23"/>
    <p:sldId id="464" r:id="rId24"/>
    <p:sldId id="591" r:id="rId25"/>
    <p:sldId id="594" r:id="rId26"/>
    <p:sldId id="562" r:id="rId27"/>
    <p:sldId id="568" r:id="rId28"/>
    <p:sldId id="572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000"/>
    <a:srgbClr val="D6F22C"/>
    <a:srgbClr val="D60093"/>
    <a:srgbClr val="C5E0B4"/>
    <a:srgbClr val="F7BEB3"/>
    <a:srgbClr val="EE6E54"/>
    <a:srgbClr val="7F7F7F"/>
    <a:srgbClr val="DDDDDD"/>
    <a:srgbClr val="FFF6C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DF361-2571-4283-AEE7-3202866949FC}" v="3" dt="2021-12-11T10:22:08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Lietti" userId="ccb3d269-3d8d-4aea-ae54-bb4127da9fc4" providerId="ADAL" clId="{9B6DF361-2571-4283-AEE7-3202866949FC}"/>
    <pc:docChg chg="undo redo custSel addSld delSld modSld sldOrd">
      <pc:chgData name="Luca Lietti" userId="ccb3d269-3d8d-4aea-ae54-bb4127da9fc4" providerId="ADAL" clId="{9B6DF361-2571-4283-AEE7-3202866949FC}" dt="2021-12-15T00:06:25.893" v="6482" actId="47"/>
      <pc:docMkLst>
        <pc:docMk/>
      </pc:docMkLst>
      <pc:sldChg chg="del">
        <pc:chgData name="Luca Lietti" userId="ccb3d269-3d8d-4aea-ae54-bb4127da9fc4" providerId="ADAL" clId="{9B6DF361-2571-4283-AEE7-3202866949FC}" dt="2021-12-11T10:24:11.511" v="149" actId="47"/>
        <pc:sldMkLst>
          <pc:docMk/>
          <pc:sldMk cId="2782732314" sldId="278"/>
        </pc:sldMkLst>
      </pc:sldChg>
      <pc:sldChg chg="delSp add del mod">
        <pc:chgData name="Luca Lietti" userId="ccb3d269-3d8d-4aea-ae54-bb4127da9fc4" providerId="ADAL" clId="{9B6DF361-2571-4283-AEE7-3202866949FC}" dt="2021-12-11T11:19:31.870" v="211" actId="47"/>
        <pc:sldMkLst>
          <pc:docMk/>
          <pc:sldMk cId="4258803667" sldId="294"/>
        </pc:sldMkLst>
        <pc:spChg chg="del">
          <ac:chgData name="Luca Lietti" userId="ccb3d269-3d8d-4aea-ae54-bb4127da9fc4" providerId="ADAL" clId="{9B6DF361-2571-4283-AEE7-3202866949FC}" dt="2021-12-11T11:17:29.160" v="183" actId="21"/>
          <ac:spMkLst>
            <pc:docMk/>
            <pc:sldMk cId="4258803667" sldId="294"/>
            <ac:spMk id="21" creationId="{00000000-0000-0000-0000-000000000000}"/>
          </ac:spMkLst>
        </pc:spChg>
        <pc:spChg chg="del">
          <ac:chgData name="Luca Lietti" userId="ccb3d269-3d8d-4aea-ae54-bb4127da9fc4" providerId="ADAL" clId="{9B6DF361-2571-4283-AEE7-3202866949FC}" dt="2021-12-11T11:17:29.160" v="183" actId="21"/>
          <ac:spMkLst>
            <pc:docMk/>
            <pc:sldMk cId="4258803667" sldId="294"/>
            <ac:spMk id="35" creationId="{00000000-0000-0000-0000-000000000000}"/>
          </ac:spMkLst>
        </pc:spChg>
        <pc:spChg chg="del">
          <ac:chgData name="Luca Lietti" userId="ccb3d269-3d8d-4aea-ae54-bb4127da9fc4" providerId="ADAL" clId="{9B6DF361-2571-4283-AEE7-3202866949FC}" dt="2021-12-11T11:17:29.160" v="183" actId="21"/>
          <ac:spMkLst>
            <pc:docMk/>
            <pc:sldMk cId="4258803667" sldId="294"/>
            <ac:spMk id="38" creationId="{00000000-0000-0000-0000-000000000000}"/>
          </ac:spMkLst>
        </pc:spChg>
        <pc:spChg chg="del">
          <ac:chgData name="Luca Lietti" userId="ccb3d269-3d8d-4aea-ae54-bb4127da9fc4" providerId="ADAL" clId="{9B6DF361-2571-4283-AEE7-3202866949FC}" dt="2021-12-11T11:17:29.160" v="183" actId="21"/>
          <ac:spMkLst>
            <pc:docMk/>
            <pc:sldMk cId="4258803667" sldId="294"/>
            <ac:spMk id="39" creationId="{00000000-0000-0000-0000-000000000000}"/>
          </ac:spMkLst>
        </pc:spChg>
        <pc:spChg chg="del">
          <ac:chgData name="Luca Lietti" userId="ccb3d269-3d8d-4aea-ae54-bb4127da9fc4" providerId="ADAL" clId="{9B6DF361-2571-4283-AEE7-3202866949FC}" dt="2021-12-11T11:17:29.160" v="183" actId="21"/>
          <ac:spMkLst>
            <pc:docMk/>
            <pc:sldMk cId="4258803667" sldId="294"/>
            <ac:spMk id="41" creationId="{00000000-0000-0000-0000-000000000000}"/>
          </ac:spMkLst>
        </pc:spChg>
        <pc:spChg chg="del">
          <ac:chgData name="Luca Lietti" userId="ccb3d269-3d8d-4aea-ae54-bb4127da9fc4" providerId="ADAL" clId="{9B6DF361-2571-4283-AEE7-3202866949FC}" dt="2021-12-11T11:17:29.160" v="183" actId="21"/>
          <ac:spMkLst>
            <pc:docMk/>
            <pc:sldMk cId="4258803667" sldId="294"/>
            <ac:spMk id="42" creationId="{00000000-0000-0000-0000-000000000000}"/>
          </ac:spMkLst>
        </pc:spChg>
        <pc:grpChg chg="del">
          <ac:chgData name="Luca Lietti" userId="ccb3d269-3d8d-4aea-ae54-bb4127da9fc4" providerId="ADAL" clId="{9B6DF361-2571-4283-AEE7-3202866949FC}" dt="2021-12-11T11:17:29.160" v="183" actId="21"/>
          <ac:grpSpMkLst>
            <pc:docMk/>
            <pc:sldMk cId="4258803667" sldId="294"/>
            <ac:grpSpMk id="28" creationId="{00000000-0000-0000-0000-000000000000}"/>
          </ac:grpSpMkLst>
        </pc:grpChg>
      </pc:sldChg>
      <pc:sldChg chg="modSp mod ord">
        <pc:chgData name="Luca Lietti" userId="ccb3d269-3d8d-4aea-ae54-bb4127da9fc4" providerId="ADAL" clId="{9B6DF361-2571-4283-AEE7-3202866949FC}" dt="2021-12-14T06:56:50.896" v="3714" actId="1076"/>
        <pc:sldMkLst>
          <pc:docMk/>
          <pc:sldMk cId="2205916409" sldId="409"/>
        </pc:sldMkLst>
        <pc:spChg chg="mod">
          <ac:chgData name="Luca Lietti" userId="ccb3d269-3d8d-4aea-ae54-bb4127da9fc4" providerId="ADAL" clId="{9B6DF361-2571-4283-AEE7-3202866949FC}" dt="2021-12-14T06:56:50.896" v="3714" actId="1076"/>
          <ac:spMkLst>
            <pc:docMk/>
            <pc:sldMk cId="2205916409" sldId="409"/>
            <ac:spMk id="30" creationId="{9344FBB8-D447-4918-8140-B19034F18FE5}"/>
          </ac:spMkLst>
        </pc:spChg>
      </pc:sldChg>
      <pc:sldChg chg="del ord">
        <pc:chgData name="Luca Lietti" userId="ccb3d269-3d8d-4aea-ae54-bb4127da9fc4" providerId="ADAL" clId="{9B6DF361-2571-4283-AEE7-3202866949FC}" dt="2021-12-14T07:47:06.591" v="3919" actId="47"/>
        <pc:sldMkLst>
          <pc:docMk/>
          <pc:sldMk cId="954722707" sldId="410"/>
        </pc:sldMkLst>
      </pc:sldChg>
      <pc:sldChg chg="addSp delSp modSp mod ord">
        <pc:chgData name="Luca Lietti" userId="ccb3d269-3d8d-4aea-ae54-bb4127da9fc4" providerId="ADAL" clId="{9B6DF361-2571-4283-AEE7-3202866949FC}" dt="2021-12-14T09:51:50.904" v="4250" actId="20577"/>
        <pc:sldMkLst>
          <pc:docMk/>
          <pc:sldMk cId="1565741018" sldId="411"/>
        </pc:sldMkLst>
        <pc:spChg chg="add mod">
          <ac:chgData name="Luca Lietti" userId="ccb3d269-3d8d-4aea-ae54-bb4127da9fc4" providerId="ADAL" clId="{9B6DF361-2571-4283-AEE7-3202866949FC}" dt="2021-12-12T09:21:22.179" v="1397" actId="1076"/>
          <ac:spMkLst>
            <pc:docMk/>
            <pc:sldMk cId="1565741018" sldId="411"/>
            <ac:spMk id="3" creationId="{B1A68419-FAEC-4A36-BD9C-6895D021DD85}"/>
          </ac:spMkLst>
        </pc:spChg>
        <pc:spChg chg="del">
          <ac:chgData name="Luca Lietti" userId="ccb3d269-3d8d-4aea-ae54-bb4127da9fc4" providerId="ADAL" clId="{9B6DF361-2571-4283-AEE7-3202866949FC}" dt="2021-12-11T21:15:29.627" v="1011" actId="478"/>
          <ac:spMkLst>
            <pc:docMk/>
            <pc:sldMk cId="1565741018" sldId="411"/>
            <ac:spMk id="9" creationId="{208AB0A4-4BC1-495D-AA15-89FE12AB5C01}"/>
          </ac:spMkLst>
        </pc:spChg>
        <pc:spChg chg="add del mod">
          <ac:chgData name="Luca Lietti" userId="ccb3d269-3d8d-4aea-ae54-bb4127da9fc4" providerId="ADAL" clId="{9B6DF361-2571-4283-AEE7-3202866949FC}" dt="2021-12-14T07:54:17.852" v="4154" actId="478"/>
          <ac:spMkLst>
            <pc:docMk/>
            <pc:sldMk cId="1565741018" sldId="411"/>
            <ac:spMk id="10" creationId="{572D15BD-A35F-4C44-8797-1793EC62C923}"/>
          </ac:spMkLst>
        </pc:spChg>
        <pc:spChg chg="add mod">
          <ac:chgData name="Luca Lietti" userId="ccb3d269-3d8d-4aea-ae54-bb4127da9fc4" providerId="ADAL" clId="{9B6DF361-2571-4283-AEE7-3202866949FC}" dt="2021-12-14T07:54:49.740" v="4186" actId="404"/>
          <ac:spMkLst>
            <pc:docMk/>
            <pc:sldMk cId="1565741018" sldId="411"/>
            <ac:spMk id="11" creationId="{D9F51D71-F446-43A6-9184-11BCE053BF09}"/>
          </ac:spMkLst>
        </pc:spChg>
        <pc:spChg chg="del">
          <ac:chgData name="Luca Lietti" userId="ccb3d269-3d8d-4aea-ae54-bb4127da9fc4" providerId="ADAL" clId="{9B6DF361-2571-4283-AEE7-3202866949FC}" dt="2021-12-11T21:15:45.574" v="1014" actId="478"/>
          <ac:spMkLst>
            <pc:docMk/>
            <pc:sldMk cId="1565741018" sldId="411"/>
            <ac:spMk id="24" creationId="{625780D0-4D7A-4407-BCC8-98430E3F4B6D}"/>
          </ac:spMkLst>
        </pc:spChg>
        <pc:spChg chg="mod">
          <ac:chgData name="Luca Lietti" userId="ccb3d269-3d8d-4aea-ae54-bb4127da9fc4" providerId="ADAL" clId="{9B6DF361-2571-4283-AEE7-3202866949FC}" dt="2021-12-14T09:51:50.904" v="4250" actId="20577"/>
          <ac:spMkLst>
            <pc:docMk/>
            <pc:sldMk cId="1565741018" sldId="411"/>
            <ac:spMk id="25" creationId="{FA3D29BF-CFBB-41CF-A588-ABE565EE8DFC}"/>
          </ac:spMkLst>
        </pc:spChg>
        <pc:picChg chg="del">
          <ac:chgData name="Luca Lietti" userId="ccb3d269-3d8d-4aea-ae54-bb4127da9fc4" providerId="ADAL" clId="{9B6DF361-2571-4283-AEE7-3202866949FC}" dt="2021-12-11T21:15:42.216" v="1013" actId="478"/>
          <ac:picMkLst>
            <pc:docMk/>
            <pc:sldMk cId="1565741018" sldId="411"/>
            <ac:picMk id="23" creationId="{20DE6517-B311-4461-9676-545AF86EE0B6}"/>
          </ac:picMkLst>
        </pc:picChg>
        <pc:picChg chg="add mod">
          <ac:chgData name="Luca Lietti" userId="ccb3d269-3d8d-4aea-ae54-bb4127da9fc4" providerId="ADAL" clId="{9B6DF361-2571-4283-AEE7-3202866949FC}" dt="2021-12-12T09:21:22.179" v="1397" actId="1076"/>
          <ac:picMkLst>
            <pc:docMk/>
            <pc:sldMk cId="1565741018" sldId="411"/>
            <ac:picMk id="49154" creationId="{08DE160A-6A18-47A9-BFA3-3B1E3F4212EA}"/>
          </ac:picMkLst>
        </pc:picChg>
        <pc:picChg chg="add mod">
          <ac:chgData name="Luca Lietti" userId="ccb3d269-3d8d-4aea-ae54-bb4127da9fc4" providerId="ADAL" clId="{9B6DF361-2571-4283-AEE7-3202866949FC}" dt="2021-12-12T09:21:43.943" v="1402" actId="1076"/>
          <ac:picMkLst>
            <pc:docMk/>
            <pc:sldMk cId="1565741018" sldId="411"/>
            <ac:picMk id="49156" creationId="{1F9A3F7E-A203-4757-939B-3FC4F607DF0A}"/>
          </ac:picMkLst>
        </pc:picChg>
      </pc:sldChg>
      <pc:sldChg chg="del">
        <pc:chgData name="Luca Lietti" userId="ccb3d269-3d8d-4aea-ae54-bb4127da9fc4" providerId="ADAL" clId="{9B6DF361-2571-4283-AEE7-3202866949FC}" dt="2021-12-14T15:23:39.216" v="5034" actId="47"/>
        <pc:sldMkLst>
          <pc:docMk/>
          <pc:sldMk cId="2911057785" sldId="412"/>
        </pc:sldMkLst>
      </pc:sldChg>
      <pc:sldChg chg="del ord">
        <pc:chgData name="Luca Lietti" userId="ccb3d269-3d8d-4aea-ae54-bb4127da9fc4" providerId="ADAL" clId="{9B6DF361-2571-4283-AEE7-3202866949FC}" dt="2021-12-14T15:21:50.775" v="5025" actId="47"/>
        <pc:sldMkLst>
          <pc:docMk/>
          <pc:sldMk cId="707593246" sldId="413"/>
        </pc:sldMkLst>
      </pc:sldChg>
      <pc:sldChg chg="del">
        <pc:chgData name="Luca Lietti" userId="ccb3d269-3d8d-4aea-ae54-bb4127da9fc4" providerId="ADAL" clId="{9B6DF361-2571-4283-AEE7-3202866949FC}" dt="2021-12-14T15:24:30.766" v="5041" actId="47"/>
        <pc:sldMkLst>
          <pc:docMk/>
          <pc:sldMk cId="3196226725" sldId="414"/>
        </pc:sldMkLst>
      </pc:sldChg>
      <pc:sldChg chg="del">
        <pc:chgData name="Luca Lietti" userId="ccb3d269-3d8d-4aea-ae54-bb4127da9fc4" providerId="ADAL" clId="{9B6DF361-2571-4283-AEE7-3202866949FC}" dt="2021-12-15T00:06:25.893" v="6482" actId="47"/>
        <pc:sldMkLst>
          <pc:docMk/>
          <pc:sldMk cId="1856282647" sldId="415"/>
        </pc:sldMkLst>
      </pc:sldChg>
      <pc:sldChg chg="del">
        <pc:chgData name="Luca Lietti" userId="ccb3d269-3d8d-4aea-ae54-bb4127da9fc4" providerId="ADAL" clId="{9B6DF361-2571-4283-AEE7-3202866949FC}" dt="2021-12-15T00:06:22.855" v="6481" actId="47"/>
        <pc:sldMkLst>
          <pc:docMk/>
          <pc:sldMk cId="666298696" sldId="416"/>
        </pc:sldMkLst>
      </pc:sldChg>
      <pc:sldChg chg="del">
        <pc:chgData name="Luca Lietti" userId="ccb3d269-3d8d-4aea-ae54-bb4127da9fc4" providerId="ADAL" clId="{9B6DF361-2571-4283-AEE7-3202866949FC}" dt="2021-12-15T00:06:09.360" v="6472" actId="47"/>
        <pc:sldMkLst>
          <pc:docMk/>
          <pc:sldMk cId="3160518814" sldId="417"/>
        </pc:sldMkLst>
      </pc:sldChg>
      <pc:sldChg chg="del">
        <pc:chgData name="Luca Lietti" userId="ccb3d269-3d8d-4aea-ae54-bb4127da9fc4" providerId="ADAL" clId="{9B6DF361-2571-4283-AEE7-3202866949FC}" dt="2021-12-15T00:06:11.753" v="6474" actId="47"/>
        <pc:sldMkLst>
          <pc:docMk/>
          <pc:sldMk cId="1522029974" sldId="418"/>
        </pc:sldMkLst>
      </pc:sldChg>
      <pc:sldChg chg="del">
        <pc:chgData name="Luca Lietti" userId="ccb3d269-3d8d-4aea-ae54-bb4127da9fc4" providerId="ADAL" clId="{9B6DF361-2571-4283-AEE7-3202866949FC}" dt="2021-12-15T00:06:13.171" v="6475" actId="47"/>
        <pc:sldMkLst>
          <pc:docMk/>
          <pc:sldMk cId="1630641816" sldId="419"/>
        </pc:sldMkLst>
      </pc:sldChg>
      <pc:sldChg chg="del">
        <pc:chgData name="Luca Lietti" userId="ccb3d269-3d8d-4aea-ae54-bb4127da9fc4" providerId="ADAL" clId="{9B6DF361-2571-4283-AEE7-3202866949FC}" dt="2021-12-14T15:24:44.046" v="5042" actId="47"/>
        <pc:sldMkLst>
          <pc:docMk/>
          <pc:sldMk cId="3710309250" sldId="420"/>
        </pc:sldMkLst>
      </pc:sldChg>
      <pc:sldChg chg="del">
        <pc:chgData name="Luca Lietti" userId="ccb3d269-3d8d-4aea-ae54-bb4127da9fc4" providerId="ADAL" clId="{9B6DF361-2571-4283-AEE7-3202866949FC}" dt="2021-12-14T15:24:49.363" v="5043" actId="47"/>
        <pc:sldMkLst>
          <pc:docMk/>
          <pc:sldMk cId="2454115015" sldId="421"/>
        </pc:sldMkLst>
      </pc:sldChg>
      <pc:sldChg chg="del">
        <pc:chgData name="Luca Lietti" userId="ccb3d269-3d8d-4aea-ae54-bb4127da9fc4" providerId="ADAL" clId="{9B6DF361-2571-4283-AEE7-3202866949FC}" dt="2021-12-14T15:24:50.729" v="5044" actId="47"/>
        <pc:sldMkLst>
          <pc:docMk/>
          <pc:sldMk cId="747512" sldId="422"/>
        </pc:sldMkLst>
      </pc:sldChg>
      <pc:sldChg chg="del">
        <pc:chgData name="Luca Lietti" userId="ccb3d269-3d8d-4aea-ae54-bb4127da9fc4" providerId="ADAL" clId="{9B6DF361-2571-4283-AEE7-3202866949FC}" dt="2021-12-14T15:24:51.731" v="5045" actId="47"/>
        <pc:sldMkLst>
          <pc:docMk/>
          <pc:sldMk cId="268885293" sldId="423"/>
        </pc:sldMkLst>
      </pc:sldChg>
      <pc:sldChg chg="del">
        <pc:chgData name="Luca Lietti" userId="ccb3d269-3d8d-4aea-ae54-bb4127da9fc4" providerId="ADAL" clId="{9B6DF361-2571-4283-AEE7-3202866949FC}" dt="2021-12-14T15:24:52.772" v="5046" actId="47"/>
        <pc:sldMkLst>
          <pc:docMk/>
          <pc:sldMk cId="2521370107" sldId="424"/>
        </pc:sldMkLst>
      </pc:sldChg>
      <pc:sldChg chg="del">
        <pc:chgData name="Luca Lietti" userId="ccb3d269-3d8d-4aea-ae54-bb4127da9fc4" providerId="ADAL" clId="{9B6DF361-2571-4283-AEE7-3202866949FC}" dt="2021-12-14T15:24:55.695" v="5049" actId="47"/>
        <pc:sldMkLst>
          <pc:docMk/>
          <pc:sldMk cId="232669399" sldId="428"/>
        </pc:sldMkLst>
      </pc:sldChg>
      <pc:sldChg chg="del">
        <pc:chgData name="Luca Lietti" userId="ccb3d269-3d8d-4aea-ae54-bb4127da9fc4" providerId="ADAL" clId="{9B6DF361-2571-4283-AEE7-3202866949FC}" dt="2021-12-14T15:24:57.129" v="5050" actId="47"/>
        <pc:sldMkLst>
          <pc:docMk/>
          <pc:sldMk cId="3271616811" sldId="429"/>
        </pc:sldMkLst>
      </pc:sldChg>
      <pc:sldChg chg="del">
        <pc:chgData name="Luca Lietti" userId="ccb3d269-3d8d-4aea-ae54-bb4127da9fc4" providerId="ADAL" clId="{9B6DF361-2571-4283-AEE7-3202866949FC}" dt="2021-12-11T10:24:24.079" v="152" actId="47"/>
        <pc:sldMkLst>
          <pc:docMk/>
          <pc:sldMk cId="2957945907" sldId="430"/>
        </pc:sldMkLst>
      </pc:sldChg>
      <pc:sldChg chg="del">
        <pc:chgData name="Luca Lietti" userId="ccb3d269-3d8d-4aea-ae54-bb4127da9fc4" providerId="ADAL" clId="{9B6DF361-2571-4283-AEE7-3202866949FC}" dt="2021-12-15T00:06:14.127" v="6476" actId="47"/>
        <pc:sldMkLst>
          <pc:docMk/>
          <pc:sldMk cId="1359886637" sldId="431"/>
        </pc:sldMkLst>
      </pc:sldChg>
      <pc:sldChg chg="del">
        <pc:chgData name="Luca Lietti" userId="ccb3d269-3d8d-4aea-ae54-bb4127da9fc4" providerId="ADAL" clId="{9B6DF361-2571-4283-AEE7-3202866949FC}" dt="2021-12-14T15:25:22.280" v="5051" actId="47"/>
        <pc:sldMkLst>
          <pc:docMk/>
          <pc:sldMk cId="1572072575" sldId="432"/>
        </pc:sldMkLst>
      </pc:sldChg>
      <pc:sldChg chg="del">
        <pc:chgData name="Luca Lietti" userId="ccb3d269-3d8d-4aea-ae54-bb4127da9fc4" providerId="ADAL" clId="{9B6DF361-2571-4283-AEE7-3202866949FC}" dt="2021-12-14T15:25:23.931" v="5052" actId="47"/>
        <pc:sldMkLst>
          <pc:docMk/>
          <pc:sldMk cId="3611183398" sldId="433"/>
        </pc:sldMkLst>
      </pc:sldChg>
      <pc:sldChg chg="addSp delSp modSp mod">
        <pc:chgData name="Luca Lietti" userId="ccb3d269-3d8d-4aea-ae54-bb4127da9fc4" providerId="ADAL" clId="{9B6DF361-2571-4283-AEE7-3202866949FC}" dt="2021-12-14T23:17:46.513" v="5835" actId="6549"/>
        <pc:sldMkLst>
          <pc:docMk/>
          <pc:sldMk cId="4125485265" sldId="434"/>
        </pc:sldMkLst>
        <pc:spChg chg="mod">
          <ac:chgData name="Luca Lietti" userId="ccb3d269-3d8d-4aea-ae54-bb4127da9fc4" providerId="ADAL" clId="{9B6DF361-2571-4283-AEE7-3202866949FC}" dt="2021-12-14T23:17:46.513" v="5835" actId="6549"/>
          <ac:spMkLst>
            <pc:docMk/>
            <pc:sldMk cId="4125485265" sldId="434"/>
            <ac:spMk id="9" creationId="{F47AADB8-DACC-483A-8074-15EA59EDCA18}"/>
          </ac:spMkLst>
        </pc:spChg>
        <pc:picChg chg="add del">
          <ac:chgData name="Luca Lietti" userId="ccb3d269-3d8d-4aea-ae54-bb4127da9fc4" providerId="ADAL" clId="{9B6DF361-2571-4283-AEE7-3202866949FC}" dt="2021-12-11T10:30:06.611" v="175" actId="478"/>
          <ac:picMkLst>
            <pc:docMk/>
            <pc:sldMk cId="4125485265" sldId="434"/>
            <ac:picMk id="4" creationId="{9451AD37-AFFA-4A55-9C3E-E60A634F64F8}"/>
          </ac:picMkLst>
        </pc:picChg>
      </pc:sldChg>
      <pc:sldChg chg="del">
        <pc:chgData name="Luca Lietti" userId="ccb3d269-3d8d-4aea-ae54-bb4127da9fc4" providerId="ADAL" clId="{9B6DF361-2571-4283-AEE7-3202866949FC}" dt="2021-12-14T15:25:27.844" v="5054" actId="47"/>
        <pc:sldMkLst>
          <pc:docMk/>
          <pc:sldMk cId="1863863333" sldId="435"/>
        </pc:sldMkLst>
      </pc:sldChg>
      <pc:sldChg chg="del">
        <pc:chgData name="Luca Lietti" userId="ccb3d269-3d8d-4aea-ae54-bb4127da9fc4" providerId="ADAL" clId="{9B6DF361-2571-4283-AEE7-3202866949FC}" dt="2021-12-14T15:25:40.374" v="5057" actId="47"/>
        <pc:sldMkLst>
          <pc:docMk/>
          <pc:sldMk cId="354089021" sldId="436"/>
        </pc:sldMkLst>
      </pc:sldChg>
      <pc:sldChg chg="del">
        <pc:chgData name="Luca Lietti" userId="ccb3d269-3d8d-4aea-ae54-bb4127da9fc4" providerId="ADAL" clId="{9B6DF361-2571-4283-AEE7-3202866949FC}" dt="2021-12-14T15:25:39.202" v="5056" actId="47"/>
        <pc:sldMkLst>
          <pc:docMk/>
          <pc:sldMk cId="2211686835" sldId="437"/>
        </pc:sldMkLst>
      </pc:sldChg>
      <pc:sldChg chg="del">
        <pc:chgData name="Luca Lietti" userId="ccb3d269-3d8d-4aea-ae54-bb4127da9fc4" providerId="ADAL" clId="{9B6DF361-2571-4283-AEE7-3202866949FC}" dt="2021-12-15T00:06:15.262" v="6477" actId="47"/>
        <pc:sldMkLst>
          <pc:docMk/>
          <pc:sldMk cId="2058674561" sldId="438"/>
        </pc:sldMkLst>
      </pc:sldChg>
      <pc:sldChg chg="del">
        <pc:chgData name="Luca Lietti" userId="ccb3d269-3d8d-4aea-ae54-bb4127da9fc4" providerId="ADAL" clId="{9B6DF361-2571-4283-AEE7-3202866949FC}" dt="2021-12-14T15:25:47.545" v="5058" actId="47"/>
        <pc:sldMkLst>
          <pc:docMk/>
          <pc:sldMk cId="3745199047" sldId="439"/>
        </pc:sldMkLst>
      </pc:sldChg>
      <pc:sldChg chg="del">
        <pc:chgData name="Luca Lietti" userId="ccb3d269-3d8d-4aea-ae54-bb4127da9fc4" providerId="ADAL" clId="{9B6DF361-2571-4283-AEE7-3202866949FC}" dt="2021-12-14T15:25:48.564" v="5059" actId="47"/>
        <pc:sldMkLst>
          <pc:docMk/>
          <pc:sldMk cId="3705422515" sldId="440"/>
        </pc:sldMkLst>
      </pc:sldChg>
      <pc:sldChg chg="del">
        <pc:chgData name="Luca Lietti" userId="ccb3d269-3d8d-4aea-ae54-bb4127da9fc4" providerId="ADAL" clId="{9B6DF361-2571-4283-AEE7-3202866949FC}" dt="2021-12-14T15:25:56.906" v="5062" actId="47"/>
        <pc:sldMkLst>
          <pc:docMk/>
          <pc:sldMk cId="2823661704" sldId="442"/>
        </pc:sldMkLst>
      </pc:sldChg>
      <pc:sldChg chg="del">
        <pc:chgData name="Luca Lietti" userId="ccb3d269-3d8d-4aea-ae54-bb4127da9fc4" providerId="ADAL" clId="{9B6DF361-2571-4283-AEE7-3202866949FC}" dt="2021-12-14T10:49:48.875" v="4481" actId="47"/>
        <pc:sldMkLst>
          <pc:docMk/>
          <pc:sldMk cId="1510990116" sldId="443"/>
        </pc:sldMkLst>
      </pc:sldChg>
      <pc:sldChg chg="del">
        <pc:chgData name="Luca Lietti" userId="ccb3d269-3d8d-4aea-ae54-bb4127da9fc4" providerId="ADAL" clId="{9B6DF361-2571-4283-AEE7-3202866949FC}" dt="2021-12-14T10:49:52.230" v="4482" actId="47"/>
        <pc:sldMkLst>
          <pc:docMk/>
          <pc:sldMk cId="787120071" sldId="445"/>
        </pc:sldMkLst>
      </pc:sldChg>
      <pc:sldChg chg="del">
        <pc:chgData name="Luca Lietti" userId="ccb3d269-3d8d-4aea-ae54-bb4127da9fc4" providerId="ADAL" clId="{9B6DF361-2571-4283-AEE7-3202866949FC}" dt="2021-12-14T15:25:58.163" v="5063" actId="47"/>
        <pc:sldMkLst>
          <pc:docMk/>
          <pc:sldMk cId="845097648" sldId="446"/>
        </pc:sldMkLst>
      </pc:sldChg>
      <pc:sldChg chg="del">
        <pc:chgData name="Luca Lietti" userId="ccb3d269-3d8d-4aea-ae54-bb4127da9fc4" providerId="ADAL" clId="{9B6DF361-2571-4283-AEE7-3202866949FC}" dt="2021-12-14T15:25:58.782" v="5064" actId="47"/>
        <pc:sldMkLst>
          <pc:docMk/>
          <pc:sldMk cId="601231951" sldId="448"/>
        </pc:sldMkLst>
      </pc:sldChg>
      <pc:sldChg chg="del">
        <pc:chgData name="Luca Lietti" userId="ccb3d269-3d8d-4aea-ae54-bb4127da9fc4" providerId="ADAL" clId="{9B6DF361-2571-4283-AEE7-3202866949FC}" dt="2021-12-14T15:25:59.651" v="5065" actId="47"/>
        <pc:sldMkLst>
          <pc:docMk/>
          <pc:sldMk cId="1273281890" sldId="450"/>
        </pc:sldMkLst>
      </pc:sldChg>
      <pc:sldChg chg="del">
        <pc:chgData name="Luca Lietti" userId="ccb3d269-3d8d-4aea-ae54-bb4127da9fc4" providerId="ADAL" clId="{9B6DF361-2571-4283-AEE7-3202866949FC}" dt="2021-12-14T15:26:00.284" v="5066" actId="47"/>
        <pc:sldMkLst>
          <pc:docMk/>
          <pc:sldMk cId="2963885353" sldId="451"/>
        </pc:sldMkLst>
      </pc:sldChg>
      <pc:sldChg chg="del">
        <pc:chgData name="Luca Lietti" userId="ccb3d269-3d8d-4aea-ae54-bb4127da9fc4" providerId="ADAL" clId="{9B6DF361-2571-4283-AEE7-3202866949FC}" dt="2021-12-14T10:50:00.571" v="4483" actId="47"/>
        <pc:sldMkLst>
          <pc:docMk/>
          <pc:sldMk cId="3994489759" sldId="452"/>
        </pc:sldMkLst>
      </pc:sldChg>
      <pc:sldChg chg="del">
        <pc:chgData name="Luca Lietti" userId="ccb3d269-3d8d-4aea-ae54-bb4127da9fc4" providerId="ADAL" clId="{9B6DF361-2571-4283-AEE7-3202866949FC}" dt="2021-12-14T10:50:02.893" v="4484" actId="47"/>
        <pc:sldMkLst>
          <pc:docMk/>
          <pc:sldMk cId="1927903254" sldId="453"/>
        </pc:sldMkLst>
      </pc:sldChg>
      <pc:sldChg chg="del">
        <pc:chgData name="Luca Lietti" userId="ccb3d269-3d8d-4aea-ae54-bb4127da9fc4" providerId="ADAL" clId="{9B6DF361-2571-4283-AEE7-3202866949FC}" dt="2021-12-14T15:26:05.417" v="5069" actId="47"/>
        <pc:sldMkLst>
          <pc:docMk/>
          <pc:sldMk cId="811480887" sldId="454"/>
        </pc:sldMkLst>
      </pc:sldChg>
      <pc:sldChg chg="del">
        <pc:chgData name="Luca Lietti" userId="ccb3d269-3d8d-4aea-ae54-bb4127da9fc4" providerId="ADAL" clId="{9B6DF361-2571-4283-AEE7-3202866949FC}" dt="2021-12-14T15:26:08.395" v="5070" actId="47"/>
        <pc:sldMkLst>
          <pc:docMk/>
          <pc:sldMk cId="2480747772" sldId="455"/>
        </pc:sldMkLst>
      </pc:sldChg>
      <pc:sldChg chg="del">
        <pc:chgData name="Luca Lietti" userId="ccb3d269-3d8d-4aea-ae54-bb4127da9fc4" providerId="ADAL" clId="{9B6DF361-2571-4283-AEE7-3202866949FC}" dt="2021-12-14T10:50:07.822" v="4485" actId="47"/>
        <pc:sldMkLst>
          <pc:docMk/>
          <pc:sldMk cId="2419073284" sldId="457"/>
        </pc:sldMkLst>
      </pc:sldChg>
      <pc:sldChg chg="del">
        <pc:chgData name="Luca Lietti" userId="ccb3d269-3d8d-4aea-ae54-bb4127da9fc4" providerId="ADAL" clId="{9B6DF361-2571-4283-AEE7-3202866949FC}" dt="2021-12-14T10:50:10.082" v="4486" actId="47"/>
        <pc:sldMkLst>
          <pc:docMk/>
          <pc:sldMk cId="3729276178" sldId="458"/>
        </pc:sldMkLst>
      </pc:sldChg>
      <pc:sldChg chg="del">
        <pc:chgData name="Luca Lietti" userId="ccb3d269-3d8d-4aea-ae54-bb4127da9fc4" providerId="ADAL" clId="{9B6DF361-2571-4283-AEE7-3202866949FC}" dt="2021-12-14T15:26:00.901" v="5067" actId="47"/>
        <pc:sldMkLst>
          <pc:docMk/>
          <pc:sldMk cId="3577915201" sldId="461"/>
        </pc:sldMkLst>
      </pc:sldChg>
      <pc:sldChg chg="del">
        <pc:chgData name="Luca Lietti" userId="ccb3d269-3d8d-4aea-ae54-bb4127da9fc4" providerId="ADAL" clId="{9B6DF361-2571-4283-AEE7-3202866949FC}" dt="2021-12-15T00:06:10.881" v="6473" actId="47"/>
        <pc:sldMkLst>
          <pc:docMk/>
          <pc:sldMk cId="4169478798" sldId="462"/>
        </pc:sldMkLst>
      </pc:sldChg>
      <pc:sldChg chg="del">
        <pc:chgData name="Luca Lietti" userId="ccb3d269-3d8d-4aea-ae54-bb4127da9fc4" providerId="ADAL" clId="{9B6DF361-2571-4283-AEE7-3202866949FC}" dt="2021-12-14T15:25:29.114" v="5055" actId="47"/>
        <pc:sldMkLst>
          <pc:docMk/>
          <pc:sldMk cId="1554787785" sldId="463"/>
        </pc:sldMkLst>
      </pc:sldChg>
      <pc:sldChg chg="modSp del mod">
        <pc:chgData name="Luca Lietti" userId="ccb3d269-3d8d-4aea-ae54-bb4127da9fc4" providerId="ADAL" clId="{9B6DF361-2571-4283-AEE7-3202866949FC}" dt="2021-12-12T17:22:55.500" v="3661" actId="2696"/>
        <pc:sldMkLst>
          <pc:docMk/>
          <pc:sldMk cId="321334814" sldId="464"/>
        </pc:sldMkLst>
        <pc:spChg chg="mod">
          <ac:chgData name="Luca Lietti" userId="ccb3d269-3d8d-4aea-ae54-bb4127da9fc4" providerId="ADAL" clId="{9B6DF361-2571-4283-AEE7-3202866949FC}" dt="2021-12-12T17:22:22.334" v="3660" actId="6549"/>
          <ac:spMkLst>
            <pc:docMk/>
            <pc:sldMk cId="321334814" sldId="464"/>
            <ac:spMk id="39" creationId="{5B083414-A005-4297-A5C8-33CAAC2DB9C2}"/>
          </ac:spMkLst>
        </pc:spChg>
      </pc:sldChg>
      <pc:sldChg chg="addSp modSp add mod ord">
        <pc:chgData name="Luca Lietti" userId="ccb3d269-3d8d-4aea-ae54-bb4127da9fc4" providerId="ADAL" clId="{9B6DF361-2571-4283-AEE7-3202866949FC}" dt="2021-12-14T23:59:44.784" v="6400" actId="20577"/>
        <pc:sldMkLst>
          <pc:docMk/>
          <pc:sldMk cId="3585087306" sldId="464"/>
        </pc:sldMkLst>
        <pc:spChg chg="mod ord">
          <ac:chgData name="Luca Lietti" userId="ccb3d269-3d8d-4aea-ae54-bb4127da9fc4" providerId="ADAL" clId="{9B6DF361-2571-4283-AEE7-3202866949FC}" dt="2021-12-14T23:59:44.784" v="6400" actId="20577"/>
          <ac:spMkLst>
            <pc:docMk/>
            <pc:sldMk cId="3585087306" sldId="464"/>
            <ac:spMk id="39" creationId="{5B083414-A005-4297-A5C8-33CAAC2DB9C2}"/>
          </ac:spMkLst>
        </pc:spChg>
        <pc:spChg chg="add mod">
          <ac:chgData name="Luca Lietti" userId="ccb3d269-3d8d-4aea-ae54-bb4127da9fc4" providerId="ADAL" clId="{9B6DF361-2571-4283-AEE7-3202866949FC}" dt="2021-12-14T15:15:19.102" v="4954" actId="1076"/>
          <ac:spMkLst>
            <pc:docMk/>
            <pc:sldMk cId="3585087306" sldId="464"/>
            <ac:spMk id="50" creationId="{69C17FE8-FF1C-429E-BBEF-585E50F21590}"/>
          </ac:spMkLst>
        </pc:spChg>
        <pc:spChg chg="mod">
          <ac:chgData name="Luca Lietti" userId="ccb3d269-3d8d-4aea-ae54-bb4127da9fc4" providerId="ADAL" clId="{9B6DF361-2571-4283-AEE7-3202866949FC}" dt="2021-12-14T15:19:42.173" v="5014" actId="20577"/>
          <ac:spMkLst>
            <pc:docMk/>
            <pc:sldMk cId="3585087306" sldId="464"/>
            <ac:spMk id="63" creationId="{F3C59C60-3AA1-444B-A83E-C1ED5D757114}"/>
          </ac:spMkLst>
        </pc:spChg>
      </pc:sldChg>
      <pc:sldChg chg="del">
        <pc:chgData name="Luca Lietti" userId="ccb3d269-3d8d-4aea-ae54-bb4127da9fc4" providerId="ADAL" clId="{9B6DF361-2571-4283-AEE7-3202866949FC}" dt="2021-12-11T10:24:40.587" v="158" actId="47"/>
        <pc:sldMkLst>
          <pc:docMk/>
          <pc:sldMk cId="3162456527" sldId="466"/>
        </pc:sldMkLst>
      </pc:sldChg>
      <pc:sldChg chg="add del">
        <pc:chgData name="Luca Lietti" userId="ccb3d269-3d8d-4aea-ae54-bb4127da9fc4" providerId="ADAL" clId="{9B6DF361-2571-4283-AEE7-3202866949FC}" dt="2021-12-14T15:14:22.752" v="4943" actId="47"/>
        <pc:sldMkLst>
          <pc:docMk/>
          <pc:sldMk cId="332214796" sldId="467"/>
        </pc:sldMkLst>
      </pc:sldChg>
      <pc:sldChg chg="del">
        <pc:chgData name="Luca Lietti" userId="ccb3d269-3d8d-4aea-ae54-bb4127da9fc4" providerId="ADAL" clId="{9B6DF361-2571-4283-AEE7-3202866949FC}" dt="2021-12-11T10:24:34.621" v="155" actId="47"/>
        <pc:sldMkLst>
          <pc:docMk/>
          <pc:sldMk cId="496635164" sldId="468"/>
        </pc:sldMkLst>
      </pc:sldChg>
      <pc:sldChg chg="del">
        <pc:chgData name="Luca Lietti" userId="ccb3d269-3d8d-4aea-ae54-bb4127da9fc4" providerId="ADAL" clId="{9B6DF361-2571-4283-AEE7-3202866949FC}" dt="2021-12-11T10:24:31.198" v="154" actId="47"/>
        <pc:sldMkLst>
          <pc:docMk/>
          <pc:sldMk cId="4042903800" sldId="469"/>
        </pc:sldMkLst>
      </pc:sldChg>
      <pc:sldChg chg="del">
        <pc:chgData name="Luca Lietti" userId="ccb3d269-3d8d-4aea-ae54-bb4127da9fc4" providerId="ADAL" clId="{9B6DF361-2571-4283-AEE7-3202866949FC}" dt="2021-12-11T10:24:36.173" v="156" actId="47"/>
        <pc:sldMkLst>
          <pc:docMk/>
          <pc:sldMk cId="2186171543" sldId="470"/>
        </pc:sldMkLst>
      </pc:sldChg>
      <pc:sldChg chg="addSp delSp modSp mod">
        <pc:chgData name="Luca Lietti" userId="ccb3d269-3d8d-4aea-ae54-bb4127da9fc4" providerId="ADAL" clId="{9B6DF361-2571-4283-AEE7-3202866949FC}" dt="2021-12-14T23:21:12.751" v="5840" actId="1076"/>
        <pc:sldMkLst>
          <pc:docMk/>
          <pc:sldMk cId="4167075709" sldId="471"/>
        </pc:sldMkLst>
        <pc:spChg chg="mod">
          <ac:chgData name="Luca Lietti" userId="ccb3d269-3d8d-4aea-ae54-bb4127da9fc4" providerId="ADAL" clId="{9B6DF361-2571-4283-AEE7-3202866949FC}" dt="2021-12-11T18:01:35.575" v="289" actId="1076"/>
          <ac:spMkLst>
            <pc:docMk/>
            <pc:sldMk cId="4167075709" sldId="471"/>
            <ac:spMk id="9" creationId="{F47AADB8-DACC-483A-8074-15EA59EDCA18}"/>
          </ac:spMkLst>
        </pc:spChg>
        <pc:spChg chg="add del mod">
          <ac:chgData name="Luca Lietti" userId="ccb3d269-3d8d-4aea-ae54-bb4127da9fc4" providerId="ADAL" clId="{9B6DF361-2571-4283-AEE7-3202866949FC}" dt="2021-12-11T17:54:00.795" v="280"/>
          <ac:spMkLst>
            <pc:docMk/>
            <pc:sldMk cId="4167075709" sldId="471"/>
            <ac:spMk id="14" creationId="{97E322A0-9485-44DE-8516-EB08AD6C4AEB}"/>
          </ac:spMkLst>
        </pc:spChg>
        <pc:spChg chg="add del mod">
          <ac:chgData name="Luca Lietti" userId="ccb3d269-3d8d-4aea-ae54-bb4127da9fc4" providerId="ADAL" clId="{9B6DF361-2571-4283-AEE7-3202866949FC}" dt="2021-12-11T17:54:00.795" v="280"/>
          <ac:spMkLst>
            <pc:docMk/>
            <pc:sldMk cId="4167075709" sldId="471"/>
            <ac:spMk id="15" creationId="{1CF1E057-C1CC-4001-9E88-353379611635}"/>
          </ac:spMkLst>
        </pc:spChg>
        <pc:spChg chg="add del mod">
          <ac:chgData name="Luca Lietti" userId="ccb3d269-3d8d-4aea-ae54-bb4127da9fc4" providerId="ADAL" clId="{9B6DF361-2571-4283-AEE7-3202866949FC}" dt="2021-12-11T17:54:00.795" v="280"/>
          <ac:spMkLst>
            <pc:docMk/>
            <pc:sldMk cId="4167075709" sldId="471"/>
            <ac:spMk id="16" creationId="{72CC106C-AA9B-42A2-8901-97828087C30C}"/>
          </ac:spMkLst>
        </pc:spChg>
        <pc:spChg chg="del">
          <ac:chgData name="Luca Lietti" userId="ccb3d269-3d8d-4aea-ae54-bb4127da9fc4" providerId="ADAL" clId="{9B6DF361-2571-4283-AEE7-3202866949FC}" dt="2021-12-11T17:54:17.915" v="285" actId="478"/>
          <ac:spMkLst>
            <pc:docMk/>
            <pc:sldMk cId="4167075709" sldId="471"/>
            <ac:spMk id="18" creationId="{60841875-9A21-4BF1-8A88-A6246FF91AF6}"/>
          </ac:spMkLst>
        </pc:spChg>
        <pc:spChg chg="add mod">
          <ac:chgData name="Luca Lietti" userId="ccb3d269-3d8d-4aea-ae54-bb4127da9fc4" providerId="ADAL" clId="{9B6DF361-2571-4283-AEE7-3202866949FC}" dt="2021-12-14T23:21:12.751" v="5840" actId="1076"/>
          <ac:spMkLst>
            <pc:docMk/>
            <pc:sldMk cId="4167075709" sldId="471"/>
            <ac:spMk id="21" creationId="{6F6CE8EA-A7CF-4F81-851F-5BEE9C48D1A0}"/>
          </ac:spMkLst>
        </pc:spChg>
        <pc:spChg chg="add mod">
          <ac:chgData name="Luca Lietti" userId="ccb3d269-3d8d-4aea-ae54-bb4127da9fc4" providerId="ADAL" clId="{9B6DF361-2571-4283-AEE7-3202866949FC}" dt="2021-12-11T17:54:26.986" v="287" actId="1076"/>
          <ac:spMkLst>
            <pc:docMk/>
            <pc:sldMk cId="4167075709" sldId="471"/>
            <ac:spMk id="22" creationId="{955EB89A-945A-4913-9B1C-EB1E55DBA48D}"/>
          </ac:spMkLst>
        </pc:spChg>
        <pc:spChg chg="add mod">
          <ac:chgData name="Luca Lietti" userId="ccb3d269-3d8d-4aea-ae54-bb4127da9fc4" providerId="ADAL" clId="{9B6DF361-2571-4283-AEE7-3202866949FC}" dt="2021-12-11T17:54:26.986" v="287" actId="1076"/>
          <ac:spMkLst>
            <pc:docMk/>
            <pc:sldMk cId="4167075709" sldId="471"/>
            <ac:spMk id="23" creationId="{8478B63D-885D-4E8E-827A-59175E38FCE1}"/>
          </ac:spMkLst>
        </pc:spChg>
        <pc:picChg chg="del">
          <ac:chgData name="Luca Lietti" userId="ccb3d269-3d8d-4aea-ae54-bb4127da9fc4" providerId="ADAL" clId="{9B6DF361-2571-4283-AEE7-3202866949FC}" dt="2021-12-11T17:54:12.174" v="283" actId="478"/>
          <ac:picMkLst>
            <pc:docMk/>
            <pc:sldMk cId="4167075709" sldId="471"/>
            <ac:picMk id="4" creationId="{EE740D0F-2892-413A-8602-E6607B89770A}"/>
          </ac:picMkLst>
        </pc:picChg>
        <pc:picChg chg="add del mod">
          <ac:chgData name="Luca Lietti" userId="ccb3d269-3d8d-4aea-ae54-bb4127da9fc4" providerId="ADAL" clId="{9B6DF361-2571-4283-AEE7-3202866949FC}" dt="2021-12-11T17:54:09.765" v="282" actId="478"/>
          <ac:picMkLst>
            <pc:docMk/>
            <pc:sldMk cId="4167075709" sldId="471"/>
            <ac:picMk id="5" creationId="{E4451ED4-D60E-4060-88DF-1803AE6150CA}"/>
          </ac:picMkLst>
        </pc:picChg>
        <pc:picChg chg="del">
          <ac:chgData name="Luca Lietti" userId="ccb3d269-3d8d-4aea-ae54-bb4127da9fc4" providerId="ADAL" clId="{9B6DF361-2571-4283-AEE7-3202866949FC}" dt="2021-12-11T17:54:13.731" v="284" actId="478"/>
          <ac:picMkLst>
            <pc:docMk/>
            <pc:sldMk cId="4167075709" sldId="471"/>
            <ac:picMk id="6" creationId="{345A0A9C-1DB0-4D54-A8B7-21B67BBC9009}"/>
          </ac:picMkLst>
        </pc:picChg>
        <pc:picChg chg="add del mod">
          <ac:chgData name="Luca Lietti" userId="ccb3d269-3d8d-4aea-ae54-bb4127da9fc4" providerId="ADAL" clId="{9B6DF361-2571-4283-AEE7-3202866949FC}" dt="2021-12-11T17:54:00.795" v="280"/>
          <ac:picMkLst>
            <pc:docMk/>
            <pc:sldMk cId="4167075709" sldId="471"/>
            <ac:picMk id="12" creationId="{39A66DB4-1BBF-4899-BD3E-604BCCC641E1}"/>
          </ac:picMkLst>
        </pc:picChg>
        <pc:picChg chg="add mod">
          <ac:chgData name="Luca Lietti" userId="ccb3d269-3d8d-4aea-ae54-bb4127da9fc4" providerId="ADAL" clId="{9B6DF361-2571-4283-AEE7-3202866949FC}" dt="2021-12-11T17:54:26.986" v="287" actId="1076"/>
          <ac:picMkLst>
            <pc:docMk/>
            <pc:sldMk cId="4167075709" sldId="471"/>
            <ac:picMk id="19" creationId="{E5C24AC3-8122-4202-B462-D0B31533B0A4}"/>
          </ac:picMkLst>
        </pc:picChg>
      </pc:sldChg>
      <pc:sldChg chg="del">
        <pc:chgData name="Luca Lietti" userId="ccb3d269-3d8d-4aea-ae54-bb4127da9fc4" providerId="ADAL" clId="{9B6DF361-2571-4283-AEE7-3202866949FC}" dt="2021-12-14T15:24:54.376" v="5048" actId="47"/>
        <pc:sldMkLst>
          <pc:docMk/>
          <pc:sldMk cId="3677342013" sldId="472"/>
        </pc:sldMkLst>
      </pc:sldChg>
      <pc:sldChg chg="del">
        <pc:chgData name="Luca Lietti" userId="ccb3d269-3d8d-4aea-ae54-bb4127da9fc4" providerId="ADAL" clId="{9B6DF361-2571-4283-AEE7-3202866949FC}" dt="2021-12-14T15:25:26.106" v="5053" actId="47"/>
        <pc:sldMkLst>
          <pc:docMk/>
          <pc:sldMk cId="879344604" sldId="473"/>
        </pc:sldMkLst>
      </pc:sldChg>
      <pc:sldChg chg="del">
        <pc:chgData name="Luca Lietti" userId="ccb3d269-3d8d-4aea-ae54-bb4127da9fc4" providerId="ADAL" clId="{9B6DF361-2571-4283-AEE7-3202866949FC}" dt="2021-12-14T15:25:55.771" v="5061" actId="47"/>
        <pc:sldMkLst>
          <pc:docMk/>
          <pc:sldMk cId="3435432247" sldId="474"/>
        </pc:sldMkLst>
      </pc:sldChg>
      <pc:sldChg chg="del">
        <pc:chgData name="Luca Lietti" userId="ccb3d269-3d8d-4aea-ae54-bb4127da9fc4" providerId="ADAL" clId="{9B6DF361-2571-4283-AEE7-3202866949FC}" dt="2021-12-14T15:26:02.746" v="5068" actId="47"/>
        <pc:sldMkLst>
          <pc:docMk/>
          <pc:sldMk cId="2296080849" sldId="475"/>
        </pc:sldMkLst>
      </pc:sldChg>
      <pc:sldChg chg="del ord">
        <pc:chgData name="Luca Lietti" userId="ccb3d269-3d8d-4aea-ae54-bb4127da9fc4" providerId="ADAL" clId="{9B6DF361-2571-4283-AEE7-3202866949FC}" dt="2021-12-14T22:59:05.721" v="5143" actId="47"/>
        <pc:sldMkLst>
          <pc:docMk/>
          <pc:sldMk cId="958881885" sldId="476"/>
        </pc:sldMkLst>
      </pc:sldChg>
      <pc:sldChg chg="del">
        <pc:chgData name="Luca Lietti" userId="ccb3d269-3d8d-4aea-ae54-bb4127da9fc4" providerId="ADAL" clId="{9B6DF361-2571-4283-AEE7-3202866949FC}" dt="2021-12-14T15:26:16.468" v="5071" actId="47"/>
        <pc:sldMkLst>
          <pc:docMk/>
          <pc:sldMk cId="779855925" sldId="477"/>
        </pc:sldMkLst>
      </pc:sldChg>
      <pc:sldChg chg="del">
        <pc:chgData name="Luca Lietti" userId="ccb3d269-3d8d-4aea-ae54-bb4127da9fc4" providerId="ADAL" clId="{9B6DF361-2571-4283-AEE7-3202866949FC}" dt="2021-12-15T00:06:17.986" v="6479" actId="47"/>
        <pc:sldMkLst>
          <pc:docMk/>
          <pc:sldMk cId="1502868232" sldId="478"/>
        </pc:sldMkLst>
      </pc:sldChg>
      <pc:sldChg chg="del">
        <pc:chgData name="Luca Lietti" userId="ccb3d269-3d8d-4aea-ae54-bb4127da9fc4" providerId="ADAL" clId="{9B6DF361-2571-4283-AEE7-3202866949FC}" dt="2021-12-11T10:24:37.915" v="157" actId="47"/>
        <pc:sldMkLst>
          <pc:docMk/>
          <pc:sldMk cId="2114499833" sldId="479"/>
        </pc:sldMkLst>
      </pc:sldChg>
      <pc:sldChg chg="del">
        <pc:chgData name="Luca Lietti" userId="ccb3d269-3d8d-4aea-ae54-bb4127da9fc4" providerId="ADAL" clId="{9B6DF361-2571-4283-AEE7-3202866949FC}" dt="2021-12-11T10:24:21.208" v="150" actId="47"/>
        <pc:sldMkLst>
          <pc:docMk/>
          <pc:sldMk cId="2607024315" sldId="480"/>
        </pc:sldMkLst>
      </pc:sldChg>
      <pc:sldChg chg="del">
        <pc:chgData name="Luca Lietti" userId="ccb3d269-3d8d-4aea-ae54-bb4127da9fc4" providerId="ADAL" clId="{9B6DF361-2571-4283-AEE7-3202866949FC}" dt="2021-12-11T10:24:22.860" v="151" actId="47"/>
        <pc:sldMkLst>
          <pc:docMk/>
          <pc:sldMk cId="3938330683" sldId="481"/>
        </pc:sldMkLst>
      </pc:sldChg>
      <pc:sldChg chg="del">
        <pc:chgData name="Luca Lietti" userId="ccb3d269-3d8d-4aea-ae54-bb4127da9fc4" providerId="ADAL" clId="{9B6DF361-2571-4283-AEE7-3202866949FC}" dt="2021-12-11T10:24:53.338" v="159" actId="47"/>
        <pc:sldMkLst>
          <pc:docMk/>
          <pc:sldMk cId="3372006006" sldId="482"/>
        </pc:sldMkLst>
      </pc:sldChg>
      <pc:sldChg chg="del">
        <pc:chgData name="Luca Lietti" userId="ccb3d269-3d8d-4aea-ae54-bb4127da9fc4" providerId="ADAL" clId="{9B6DF361-2571-4283-AEE7-3202866949FC}" dt="2021-12-12T17:21:57.577" v="3653" actId="47"/>
        <pc:sldMkLst>
          <pc:docMk/>
          <pc:sldMk cId="2740263254" sldId="483"/>
        </pc:sldMkLst>
      </pc:sldChg>
      <pc:sldChg chg="del">
        <pc:chgData name="Luca Lietti" userId="ccb3d269-3d8d-4aea-ae54-bb4127da9fc4" providerId="ADAL" clId="{9B6DF361-2571-4283-AEE7-3202866949FC}" dt="2021-12-14T15:24:53.473" v="5047" actId="47"/>
        <pc:sldMkLst>
          <pc:docMk/>
          <pc:sldMk cId="4174870118" sldId="484"/>
        </pc:sldMkLst>
      </pc:sldChg>
      <pc:sldChg chg="del">
        <pc:chgData name="Luca Lietti" userId="ccb3d269-3d8d-4aea-ae54-bb4127da9fc4" providerId="ADAL" clId="{9B6DF361-2571-4283-AEE7-3202866949FC}" dt="2021-12-14T15:25:53.032" v="5060" actId="47"/>
        <pc:sldMkLst>
          <pc:docMk/>
          <pc:sldMk cId="316855646" sldId="487"/>
        </pc:sldMkLst>
      </pc:sldChg>
      <pc:sldChg chg="addSp delSp modSp add mod">
        <pc:chgData name="Luca Lietti" userId="ccb3d269-3d8d-4aea-ae54-bb4127da9fc4" providerId="ADAL" clId="{9B6DF361-2571-4283-AEE7-3202866949FC}" dt="2021-12-14T23:18:16.622" v="5836" actId="1076"/>
        <pc:sldMkLst>
          <pc:docMk/>
          <pc:sldMk cId="1419039846" sldId="546"/>
        </pc:sldMkLst>
        <pc:spChg chg="mod">
          <ac:chgData name="Luca Lietti" userId="ccb3d269-3d8d-4aea-ae54-bb4127da9fc4" providerId="ADAL" clId="{9B6DF361-2571-4283-AEE7-3202866949FC}" dt="2021-12-11T10:23:23.986" v="146" actId="1076"/>
          <ac:spMkLst>
            <pc:docMk/>
            <pc:sldMk cId="1419039846" sldId="546"/>
            <ac:spMk id="6" creationId="{C731410D-4B7F-4A1F-BE19-924464C4A721}"/>
          </ac:spMkLst>
        </pc:spChg>
        <pc:spChg chg="add mod">
          <ac:chgData name="Luca Lietti" userId="ccb3d269-3d8d-4aea-ae54-bb4127da9fc4" providerId="ADAL" clId="{9B6DF361-2571-4283-AEE7-3202866949FC}" dt="2021-12-11T10:23:29.048" v="148" actId="20577"/>
          <ac:spMkLst>
            <pc:docMk/>
            <pc:sldMk cId="1419039846" sldId="546"/>
            <ac:spMk id="7" creationId="{5CC8C452-CD05-457B-8BD0-140C8BB71A31}"/>
          </ac:spMkLst>
        </pc:spChg>
        <pc:picChg chg="add del">
          <ac:chgData name="Luca Lietti" userId="ccb3d269-3d8d-4aea-ae54-bb4127da9fc4" providerId="ADAL" clId="{9B6DF361-2571-4283-AEE7-3202866949FC}" dt="2021-12-11T10:22:02.772" v="29" actId="478"/>
          <ac:picMkLst>
            <pc:docMk/>
            <pc:sldMk cId="1419039846" sldId="546"/>
            <ac:picMk id="4" creationId="{C3DE474F-C09D-4834-B778-858097109722}"/>
          </ac:picMkLst>
        </pc:picChg>
        <pc:picChg chg="add del mod">
          <ac:chgData name="Luca Lietti" userId="ccb3d269-3d8d-4aea-ae54-bb4127da9fc4" providerId="ADAL" clId="{9B6DF361-2571-4283-AEE7-3202866949FC}" dt="2021-12-14T23:18:16.622" v="5836" actId="1076"/>
          <ac:picMkLst>
            <pc:docMk/>
            <pc:sldMk cId="1419039846" sldId="546"/>
            <ac:picMk id="9" creationId="{FFF915CB-1E73-41F0-90CA-699B5D0551AC}"/>
          </ac:picMkLst>
        </pc:picChg>
        <pc:picChg chg="add del mod">
          <ac:chgData name="Luca Lietti" userId="ccb3d269-3d8d-4aea-ae54-bb4127da9fc4" providerId="ADAL" clId="{9B6DF361-2571-4283-AEE7-3202866949FC}" dt="2021-12-11T10:29:53.353" v="173" actId="478"/>
          <ac:picMkLst>
            <pc:docMk/>
            <pc:sldMk cId="1419039846" sldId="546"/>
            <ac:picMk id="10" creationId="{BCC1FF58-7F99-4583-9861-485B9B4083A9}"/>
          </ac:picMkLst>
        </pc:picChg>
      </pc:sldChg>
      <pc:sldChg chg="modSp mod ord">
        <pc:chgData name="Luca Lietti" userId="ccb3d269-3d8d-4aea-ae54-bb4127da9fc4" providerId="ADAL" clId="{9B6DF361-2571-4283-AEE7-3202866949FC}" dt="2021-12-15T00:04:48.588" v="6462" actId="20577"/>
        <pc:sldMkLst>
          <pc:docMk/>
          <pc:sldMk cId="3379941498" sldId="562"/>
        </pc:sldMkLst>
        <pc:spChg chg="mod">
          <ac:chgData name="Luca Lietti" userId="ccb3d269-3d8d-4aea-ae54-bb4127da9fc4" providerId="ADAL" clId="{9B6DF361-2571-4283-AEE7-3202866949FC}" dt="2021-12-15T00:04:48.588" v="6462" actId="20577"/>
          <ac:spMkLst>
            <pc:docMk/>
            <pc:sldMk cId="3379941498" sldId="562"/>
            <ac:spMk id="10" creationId="{21B25D6D-1F98-4C83-B180-DADA88A0F966}"/>
          </ac:spMkLst>
        </pc:spChg>
        <pc:spChg chg="mod">
          <ac:chgData name="Luca Lietti" userId="ccb3d269-3d8d-4aea-ae54-bb4127da9fc4" providerId="ADAL" clId="{9B6DF361-2571-4283-AEE7-3202866949FC}" dt="2021-12-14T23:08:41.718" v="5556" actId="1076"/>
          <ac:spMkLst>
            <pc:docMk/>
            <pc:sldMk cId="3379941498" sldId="562"/>
            <ac:spMk id="11" creationId="{A8046388-CFBB-4779-B0EF-70EFD32669AE}"/>
          </ac:spMkLst>
        </pc:spChg>
        <pc:picChg chg="mod">
          <ac:chgData name="Luca Lietti" userId="ccb3d269-3d8d-4aea-ae54-bb4127da9fc4" providerId="ADAL" clId="{9B6DF361-2571-4283-AEE7-3202866949FC}" dt="2021-12-14T23:08:38.982" v="5555" actId="1076"/>
          <ac:picMkLst>
            <pc:docMk/>
            <pc:sldMk cId="3379941498" sldId="562"/>
            <ac:picMk id="7" creationId="{1D06193F-97D5-4806-B537-3A9AB2634A1F}"/>
          </ac:picMkLst>
        </pc:picChg>
      </pc:sldChg>
      <pc:sldChg chg="delSp modSp del mod ord">
        <pc:chgData name="Luca Lietti" userId="ccb3d269-3d8d-4aea-ae54-bb4127da9fc4" providerId="ADAL" clId="{9B6DF361-2571-4283-AEE7-3202866949FC}" dt="2021-12-15T00:00:04.212" v="6403" actId="47"/>
        <pc:sldMkLst>
          <pc:docMk/>
          <pc:sldMk cId="2643782654" sldId="563"/>
        </pc:sldMkLst>
        <pc:spChg chg="mod">
          <ac:chgData name="Luca Lietti" userId="ccb3d269-3d8d-4aea-ae54-bb4127da9fc4" providerId="ADAL" clId="{9B6DF361-2571-4283-AEE7-3202866949FC}" dt="2021-12-14T23:08:24.539" v="5552" actId="14100"/>
          <ac:spMkLst>
            <pc:docMk/>
            <pc:sldMk cId="2643782654" sldId="563"/>
            <ac:spMk id="15" creationId="{49E55659-7CCC-47D8-B7B6-E55588F23F86}"/>
          </ac:spMkLst>
        </pc:spChg>
        <pc:graphicFrameChg chg="del">
          <ac:chgData name="Luca Lietti" userId="ccb3d269-3d8d-4aea-ae54-bb4127da9fc4" providerId="ADAL" clId="{9B6DF361-2571-4283-AEE7-3202866949FC}" dt="2021-12-14T23:01:03.513" v="5310" actId="478"/>
          <ac:graphicFrameMkLst>
            <pc:docMk/>
            <pc:sldMk cId="2643782654" sldId="563"/>
            <ac:graphicFrameMk id="9" creationId="{FE25192C-BB60-4799-99AF-5E181493C2D4}"/>
          </ac:graphicFrameMkLst>
        </pc:graphicFrameChg>
        <pc:graphicFrameChg chg="del">
          <ac:chgData name="Luca Lietti" userId="ccb3d269-3d8d-4aea-ae54-bb4127da9fc4" providerId="ADAL" clId="{9B6DF361-2571-4283-AEE7-3202866949FC}" dt="2021-12-14T23:01:05.122" v="5311" actId="478"/>
          <ac:graphicFrameMkLst>
            <pc:docMk/>
            <pc:sldMk cId="2643782654" sldId="563"/>
            <ac:graphicFrameMk id="13" creationId="{71E16F59-94BB-49B8-B8D1-0A3EF41AF858}"/>
          </ac:graphicFrameMkLst>
        </pc:graphicFrameChg>
        <pc:graphicFrameChg chg="del">
          <ac:chgData name="Luca Lietti" userId="ccb3d269-3d8d-4aea-ae54-bb4127da9fc4" providerId="ADAL" clId="{9B6DF361-2571-4283-AEE7-3202866949FC}" dt="2021-12-14T23:01:07.112" v="5312" actId="478"/>
          <ac:graphicFrameMkLst>
            <pc:docMk/>
            <pc:sldMk cId="2643782654" sldId="563"/>
            <ac:graphicFrameMk id="14" creationId="{B4FA57CD-73B7-4B3C-ADD0-C1A98758C360}"/>
          </ac:graphicFrameMkLst>
        </pc:graphicFrameChg>
      </pc:sldChg>
      <pc:sldChg chg="del ord">
        <pc:chgData name="Luca Lietti" userId="ccb3d269-3d8d-4aea-ae54-bb4127da9fc4" providerId="ADAL" clId="{9B6DF361-2571-4283-AEE7-3202866949FC}" dt="2021-12-15T00:00:07.335" v="6404" actId="47"/>
        <pc:sldMkLst>
          <pc:docMk/>
          <pc:sldMk cId="3978464140" sldId="564"/>
        </pc:sldMkLst>
      </pc:sldChg>
      <pc:sldChg chg="del">
        <pc:chgData name="Luca Lietti" userId="ccb3d269-3d8d-4aea-ae54-bb4127da9fc4" providerId="ADAL" clId="{9B6DF361-2571-4283-AEE7-3202866949FC}" dt="2021-12-15T00:06:16.196" v="6478" actId="47"/>
        <pc:sldMkLst>
          <pc:docMk/>
          <pc:sldMk cId="2505334866" sldId="565"/>
        </pc:sldMkLst>
      </pc:sldChg>
      <pc:sldChg chg="del">
        <pc:chgData name="Luca Lietti" userId="ccb3d269-3d8d-4aea-ae54-bb4127da9fc4" providerId="ADAL" clId="{9B6DF361-2571-4283-AEE7-3202866949FC}" dt="2021-12-14T15:26:45.399" v="5072" actId="47"/>
        <pc:sldMkLst>
          <pc:docMk/>
          <pc:sldMk cId="14804423" sldId="566"/>
        </pc:sldMkLst>
      </pc:sldChg>
      <pc:sldChg chg="del">
        <pc:chgData name="Luca Lietti" userId="ccb3d269-3d8d-4aea-ae54-bb4127da9fc4" providerId="ADAL" clId="{9B6DF361-2571-4283-AEE7-3202866949FC}" dt="2021-12-15T00:06:21.234" v="6480" actId="47"/>
        <pc:sldMkLst>
          <pc:docMk/>
          <pc:sldMk cId="749967341" sldId="567"/>
        </pc:sldMkLst>
      </pc:sldChg>
      <pc:sldChg chg="addSp delSp modSp mod ord">
        <pc:chgData name="Luca Lietti" userId="ccb3d269-3d8d-4aea-ae54-bb4127da9fc4" providerId="ADAL" clId="{9B6DF361-2571-4283-AEE7-3202866949FC}" dt="2021-12-15T00:05:48.418" v="6471" actId="1076"/>
        <pc:sldMkLst>
          <pc:docMk/>
          <pc:sldMk cId="324683007" sldId="568"/>
        </pc:sldMkLst>
        <pc:spChg chg="del">
          <ac:chgData name="Luca Lietti" userId="ccb3d269-3d8d-4aea-ae54-bb4127da9fc4" providerId="ADAL" clId="{9B6DF361-2571-4283-AEE7-3202866949FC}" dt="2021-12-15T00:05:29.942" v="6466" actId="478"/>
          <ac:spMkLst>
            <pc:docMk/>
            <pc:sldMk cId="324683007" sldId="568"/>
            <ac:spMk id="9" creationId="{C710DBB8-C083-4207-988D-13758597B36A}"/>
          </ac:spMkLst>
        </pc:spChg>
        <pc:spChg chg="del">
          <ac:chgData name="Luca Lietti" userId="ccb3d269-3d8d-4aea-ae54-bb4127da9fc4" providerId="ADAL" clId="{9B6DF361-2571-4283-AEE7-3202866949FC}" dt="2021-12-15T00:05:37.433" v="6467" actId="478"/>
          <ac:spMkLst>
            <pc:docMk/>
            <pc:sldMk cId="324683007" sldId="568"/>
            <ac:spMk id="12" creationId="{4B57E305-C844-4C0E-9351-F8A3FEB8B3A1}"/>
          </ac:spMkLst>
        </pc:spChg>
        <pc:spChg chg="mod">
          <ac:chgData name="Luca Lietti" userId="ccb3d269-3d8d-4aea-ae54-bb4127da9fc4" providerId="ADAL" clId="{9B6DF361-2571-4283-AEE7-3202866949FC}" dt="2021-12-15T00:05:48.418" v="6471" actId="1076"/>
          <ac:spMkLst>
            <pc:docMk/>
            <pc:sldMk cId="324683007" sldId="568"/>
            <ac:spMk id="13" creationId="{ACCA0292-902B-4862-BC68-15B1D4BC1607}"/>
          </ac:spMkLst>
        </pc:spChg>
        <pc:picChg chg="del">
          <ac:chgData name="Luca Lietti" userId="ccb3d269-3d8d-4aea-ae54-bb4127da9fc4" providerId="ADAL" clId="{9B6DF361-2571-4283-AEE7-3202866949FC}" dt="2021-12-15T00:05:44.838" v="6470" actId="478"/>
          <ac:picMkLst>
            <pc:docMk/>
            <pc:sldMk cId="324683007" sldId="568"/>
            <ac:picMk id="7" creationId="{49590AD5-3D65-4D4A-8C2C-EE8DF24662D1}"/>
          </ac:picMkLst>
        </pc:picChg>
        <pc:picChg chg="add del">
          <ac:chgData name="Luca Lietti" userId="ccb3d269-3d8d-4aea-ae54-bb4127da9fc4" providerId="ADAL" clId="{9B6DF361-2571-4283-AEE7-3202866949FC}" dt="2021-12-15T00:05:42.579" v="6469" actId="478"/>
          <ac:picMkLst>
            <pc:docMk/>
            <pc:sldMk cId="324683007" sldId="568"/>
            <ac:picMk id="8" creationId="{A32732C6-0D4F-4903-8CD3-BD305C3BC5F9}"/>
          </ac:picMkLst>
        </pc:picChg>
        <pc:picChg chg="del">
          <ac:chgData name="Luca Lietti" userId="ccb3d269-3d8d-4aea-ae54-bb4127da9fc4" providerId="ADAL" clId="{9B6DF361-2571-4283-AEE7-3202866949FC}" dt="2021-12-15T00:05:37.433" v="6467" actId="478"/>
          <ac:picMkLst>
            <pc:docMk/>
            <pc:sldMk cId="324683007" sldId="568"/>
            <ac:picMk id="10" creationId="{19DE44E9-6DF8-4381-9AE5-02F9AE49A0AB}"/>
          </ac:picMkLst>
        </pc:picChg>
        <pc:picChg chg="del">
          <ac:chgData name="Luca Lietti" userId="ccb3d269-3d8d-4aea-ae54-bb4127da9fc4" providerId="ADAL" clId="{9B6DF361-2571-4283-AEE7-3202866949FC}" dt="2021-12-15T00:05:37.433" v="6467" actId="478"/>
          <ac:picMkLst>
            <pc:docMk/>
            <pc:sldMk cId="324683007" sldId="568"/>
            <ac:picMk id="11" creationId="{130A1812-0CAE-4200-95CB-75A1987A226C}"/>
          </ac:picMkLst>
        </pc:picChg>
      </pc:sldChg>
      <pc:sldChg chg="add del">
        <pc:chgData name="Luca Lietti" userId="ccb3d269-3d8d-4aea-ae54-bb4127da9fc4" providerId="ADAL" clId="{9B6DF361-2571-4283-AEE7-3202866949FC}" dt="2021-12-11T10:25:48.924" v="160" actId="47"/>
        <pc:sldMkLst>
          <pc:docMk/>
          <pc:sldMk cId="1658421453" sldId="569"/>
        </pc:sldMkLst>
      </pc:sldChg>
      <pc:sldChg chg="addSp delSp modSp add mod">
        <pc:chgData name="Luca Lietti" userId="ccb3d269-3d8d-4aea-ae54-bb4127da9fc4" providerId="ADAL" clId="{9B6DF361-2571-4283-AEE7-3202866949FC}" dt="2021-12-14T07:51:07.219" v="3977" actId="14100"/>
        <pc:sldMkLst>
          <pc:docMk/>
          <pc:sldMk cId="2642148573" sldId="569"/>
        </pc:sldMkLst>
        <pc:spChg chg="add mod">
          <ac:chgData name="Luca Lietti" userId="ccb3d269-3d8d-4aea-ae54-bb4127da9fc4" providerId="ADAL" clId="{9B6DF361-2571-4283-AEE7-3202866949FC}" dt="2021-12-14T07:51:07.219" v="3977" actId="14100"/>
          <ac:spMkLst>
            <pc:docMk/>
            <pc:sldMk cId="2642148573" sldId="569"/>
            <ac:spMk id="8" creationId="{2D09569F-2EA7-429B-A74E-54A26A7DC328}"/>
          </ac:spMkLst>
        </pc:spChg>
        <pc:spChg chg="del">
          <ac:chgData name="Luca Lietti" userId="ccb3d269-3d8d-4aea-ae54-bb4127da9fc4" providerId="ADAL" clId="{9B6DF361-2571-4283-AEE7-3202866949FC}" dt="2021-12-11T11:17:58.971" v="189" actId="478"/>
          <ac:spMkLst>
            <pc:docMk/>
            <pc:sldMk cId="2642148573" sldId="569"/>
            <ac:spMk id="18" creationId="{BC9634CB-CBEC-41E3-AEDC-EF06F5746B22}"/>
          </ac:spMkLst>
        </pc:spChg>
        <pc:spChg chg="add del mod">
          <ac:chgData name="Luca Lietti" userId="ccb3d269-3d8d-4aea-ae54-bb4127da9fc4" providerId="ADAL" clId="{9B6DF361-2571-4283-AEE7-3202866949FC}" dt="2021-12-11T11:20:59.257" v="216" actId="478"/>
          <ac:spMkLst>
            <pc:docMk/>
            <pc:sldMk cId="2642148573" sldId="569"/>
            <ac:spMk id="29" creationId="{44DBBEE8-784A-4E62-A411-70268A8A27DC}"/>
          </ac:spMkLst>
        </pc:spChg>
        <pc:spChg chg="del mod">
          <ac:chgData name="Luca Lietti" userId="ccb3d269-3d8d-4aea-ae54-bb4127da9fc4" providerId="ADAL" clId="{9B6DF361-2571-4283-AEE7-3202866949FC}" dt="2021-12-14T07:44:46.136" v="3884" actId="478"/>
          <ac:spMkLst>
            <pc:docMk/>
            <pc:sldMk cId="2642148573" sldId="569"/>
            <ac:spMk id="30" creationId="{9344FBB8-D447-4918-8140-B19034F18FE5}"/>
          </ac:spMkLst>
        </pc:spChg>
        <pc:spChg chg="add del mod">
          <ac:chgData name="Luca Lietti" userId="ccb3d269-3d8d-4aea-ae54-bb4127da9fc4" providerId="ADAL" clId="{9B6DF361-2571-4283-AEE7-3202866949FC}" dt="2021-12-11T11:18:21.178" v="193" actId="478"/>
          <ac:spMkLst>
            <pc:docMk/>
            <pc:sldMk cId="2642148573" sldId="569"/>
            <ac:spMk id="31" creationId="{BA611422-B9EE-4C29-A121-9759A749F1B6}"/>
          </ac:spMkLst>
        </pc:spChg>
        <pc:spChg chg="del mod topLvl">
          <ac:chgData name="Luca Lietti" userId="ccb3d269-3d8d-4aea-ae54-bb4127da9fc4" providerId="ADAL" clId="{9B6DF361-2571-4283-AEE7-3202866949FC}" dt="2021-12-11T11:19:15.443" v="210" actId="478"/>
          <ac:spMkLst>
            <pc:docMk/>
            <pc:sldMk cId="2642148573" sldId="569"/>
            <ac:spMk id="34" creationId="{00DF36D2-EB78-4A13-95C6-B86B197A03EB}"/>
          </ac:spMkLst>
        </pc:spChg>
        <pc:spChg chg="del mod">
          <ac:chgData name="Luca Lietti" userId="ccb3d269-3d8d-4aea-ae54-bb4127da9fc4" providerId="ADAL" clId="{9B6DF361-2571-4283-AEE7-3202866949FC}" dt="2021-12-11T11:19:10.873" v="208" actId="478"/>
          <ac:spMkLst>
            <pc:docMk/>
            <pc:sldMk cId="2642148573" sldId="569"/>
            <ac:spMk id="35" creationId="{51D21E49-5F76-42C9-B9DC-C77A8274BD95}"/>
          </ac:spMkLst>
        </pc:spChg>
        <pc:spChg chg="del mod">
          <ac:chgData name="Luca Lietti" userId="ccb3d269-3d8d-4aea-ae54-bb4127da9fc4" providerId="ADAL" clId="{9B6DF361-2571-4283-AEE7-3202866949FC}" dt="2021-12-11T11:19:13.578" v="209" actId="478"/>
          <ac:spMkLst>
            <pc:docMk/>
            <pc:sldMk cId="2642148573" sldId="569"/>
            <ac:spMk id="36" creationId="{D44ABA82-6DDB-482F-B86F-F26F4547E7CA}"/>
          </ac:spMkLst>
        </pc:spChg>
        <pc:spChg chg="mod">
          <ac:chgData name="Luca Lietti" userId="ccb3d269-3d8d-4aea-ae54-bb4127da9fc4" providerId="ADAL" clId="{9B6DF361-2571-4283-AEE7-3202866949FC}" dt="2021-12-11T11:18:00.396" v="190"/>
          <ac:spMkLst>
            <pc:docMk/>
            <pc:sldMk cId="2642148573" sldId="569"/>
            <ac:spMk id="38" creationId="{7C13BFEF-E617-4118-9A97-2D8DAF5296D6}"/>
          </ac:spMkLst>
        </pc:spChg>
        <pc:spChg chg="add del mod">
          <ac:chgData name="Luca Lietti" userId="ccb3d269-3d8d-4aea-ae54-bb4127da9fc4" providerId="ADAL" clId="{9B6DF361-2571-4283-AEE7-3202866949FC}" dt="2021-12-11T11:20:59.257" v="216" actId="478"/>
          <ac:spMkLst>
            <pc:docMk/>
            <pc:sldMk cId="2642148573" sldId="569"/>
            <ac:spMk id="39" creationId="{61845982-3223-4B12-89E2-6D7F40F1BB92}"/>
          </ac:spMkLst>
        </pc:spChg>
        <pc:spChg chg="add del mod">
          <ac:chgData name="Luca Lietti" userId="ccb3d269-3d8d-4aea-ae54-bb4127da9fc4" providerId="ADAL" clId="{9B6DF361-2571-4283-AEE7-3202866949FC}" dt="2021-12-11T11:20:59.257" v="216" actId="478"/>
          <ac:spMkLst>
            <pc:docMk/>
            <pc:sldMk cId="2642148573" sldId="569"/>
            <ac:spMk id="40" creationId="{A56B0D1F-FA43-4D41-BF91-089E914A190F}"/>
          </ac:spMkLst>
        </pc:spChg>
        <pc:spChg chg="add del mod">
          <ac:chgData name="Luca Lietti" userId="ccb3d269-3d8d-4aea-ae54-bb4127da9fc4" providerId="ADAL" clId="{9B6DF361-2571-4283-AEE7-3202866949FC}" dt="2021-12-11T11:20:59.257" v="216" actId="478"/>
          <ac:spMkLst>
            <pc:docMk/>
            <pc:sldMk cId="2642148573" sldId="569"/>
            <ac:spMk id="41" creationId="{1DADD34E-EF3B-4906-B259-89C85E67B5E0}"/>
          </ac:spMkLst>
        </pc:spChg>
        <pc:spChg chg="add del mod">
          <ac:chgData name="Luca Lietti" userId="ccb3d269-3d8d-4aea-ae54-bb4127da9fc4" providerId="ADAL" clId="{9B6DF361-2571-4283-AEE7-3202866949FC}" dt="2021-12-11T11:20:59.257" v="216" actId="478"/>
          <ac:spMkLst>
            <pc:docMk/>
            <pc:sldMk cId="2642148573" sldId="569"/>
            <ac:spMk id="42" creationId="{BBDD87BC-6CA7-4696-BB73-2F76222C4184}"/>
          </ac:spMkLst>
        </pc:spChg>
        <pc:spChg chg="add mod">
          <ac:chgData name="Luca Lietti" userId="ccb3d269-3d8d-4aea-ae54-bb4127da9fc4" providerId="ADAL" clId="{9B6DF361-2571-4283-AEE7-3202866949FC}" dt="2021-12-14T07:48:02.196" v="3926" actId="14100"/>
          <ac:spMkLst>
            <pc:docMk/>
            <pc:sldMk cId="2642148573" sldId="569"/>
            <ac:spMk id="43" creationId="{40971D25-C9BD-49C9-B35C-1B6768600624}"/>
          </ac:spMkLst>
        </pc:spChg>
        <pc:grpChg chg="del">
          <ac:chgData name="Luca Lietti" userId="ccb3d269-3d8d-4aea-ae54-bb4127da9fc4" providerId="ADAL" clId="{9B6DF361-2571-4283-AEE7-3202866949FC}" dt="2021-12-11T11:17:56.714" v="187" actId="478"/>
          <ac:grpSpMkLst>
            <pc:docMk/>
            <pc:sldMk cId="2642148573" sldId="569"/>
            <ac:grpSpMk id="19" creationId="{39A2079E-FA5F-422D-9220-C6A16B238931}"/>
          </ac:grpSpMkLst>
        </pc:grpChg>
        <pc:grpChg chg="del">
          <ac:chgData name="Luca Lietti" userId="ccb3d269-3d8d-4aea-ae54-bb4127da9fc4" providerId="ADAL" clId="{9B6DF361-2571-4283-AEE7-3202866949FC}" dt="2021-12-11T11:17:56.058" v="186" actId="478"/>
          <ac:grpSpMkLst>
            <pc:docMk/>
            <pc:sldMk cId="2642148573" sldId="569"/>
            <ac:grpSpMk id="23" creationId="{4115C3F4-CF1B-47A9-81EF-2B75F4D1230A}"/>
          </ac:grpSpMkLst>
        </pc:grpChg>
        <pc:grpChg chg="del">
          <ac:chgData name="Luca Lietti" userId="ccb3d269-3d8d-4aea-ae54-bb4127da9fc4" providerId="ADAL" clId="{9B6DF361-2571-4283-AEE7-3202866949FC}" dt="2021-12-11T11:17:57.402" v="188" actId="478"/>
          <ac:grpSpMkLst>
            <pc:docMk/>
            <pc:sldMk cId="2642148573" sldId="569"/>
            <ac:grpSpMk id="26" creationId="{59999435-31C7-4AB4-9811-53AEEF84ADDC}"/>
          </ac:grpSpMkLst>
        </pc:grpChg>
        <pc:grpChg chg="add del mod">
          <ac:chgData name="Luca Lietti" userId="ccb3d269-3d8d-4aea-ae54-bb4127da9fc4" providerId="ADAL" clId="{9B6DF361-2571-4283-AEE7-3202866949FC}" dt="2021-12-11T11:19:15.443" v="210" actId="478"/>
          <ac:grpSpMkLst>
            <pc:docMk/>
            <pc:sldMk cId="2642148573" sldId="569"/>
            <ac:grpSpMk id="32" creationId="{48B07F39-C35F-47F8-9344-E0C31ECAAE0A}"/>
          </ac:grpSpMkLst>
        </pc:grpChg>
        <pc:grpChg chg="del mod topLvl">
          <ac:chgData name="Luca Lietti" userId="ccb3d269-3d8d-4aea-ae54-bb4127da9fc4" providerId="ADAL" clId="{9B6DF361-2571-4283-AEE7-3202866949FC}" dt="2021-12-11T11:20:54.895" v="215" actId="478"/>
          <ac:grpSpMkLst>
            <pc:docMk/>
            <pc:sldMk cId="2642148573" sldId="569"/>
            <ac:grpSpMk id="33" creationId="{3FBF5339-6E82-4E77-A4AF-4C64E9C129A2}"/>
          </ac:grpSpMkLst>
        </pc:grpChg>
        <pc:picChg chg="add mod">
          <ac:chgData name="Luca Lietti" userId="ccb3d269-3d8d-4aea-ae54-bb4127da9fc4" providerId="ADAL" clId="{9B6DF361-2571-4283-AEE7-3202866949FC}" dt="2021-12-14T07:47:55.931" v="3924" actId="14100"/>
          <ac:picMkLst>
            <pc:docMk/>
            <pc:sldMk cId="2642148573" sldId="569"/>
            <ac:picMk id="3" creationId="{908C5ED4-19D3-45B3-B6D5-17D94FD56025}"/>
          </ac:picMkLst>
        </pc:picChg>
        <pc:picChg chg="del">
          <ac:chgData name="Luca Lietti" userId="ccb3d269-3d8d-4aea-ae54-bb4127da9fc4" providerId="ADAL" clId="{9B6DF361-2571-4283-AEE7-3202866949FC}" dt="2021-12-11T11:17:55.339" v="185" actId="478"/>
          <ac:picMkLst>
            <pc:docMk/>
            <pc:sldMk cId="2642148573" sldId="569"/>
            <ac:picMk id="17" creationId="{11730E06-77DF-478D-A4E4-7F03FEB858A6}"/>
          </ac:picMkLst>
        </pc:picChg>
        <pc:picChg chg="mod">
          <ac:chgData name="Luca Lietti" userId="ccb3d269-3d8d-4aea-ae54-bb4127da9fc4" providerId="ADAL" clId="{9B6DF361-2571-4283-AEE7-3202866949FC}" dt="2021-12-11T11:18:00.396" v="190"/>
          <ac:picMkLst>
            <pc:docMk/>
            <pc:sldMk cId="2642148573" sldId="569"/>
            <ac:picMk id="37" creationId="{B41FAF5A-AB71-4C7D-8338-C0B7FB43E8CC}"/>
          </ac:picMkLst>
        </pc:picChg>
        <pc:picChg chg="add del mod">
          <ac:chgData name="Luca Lietti" userId="ccb3d269-3d8d-4aea-ae54-bb4127da9fc4" providerId="ADAL" clId="{9B6DF361-2571-4283-AEE7-3202866949FC}" dt="2021-12-11T18:36:37.364" v="930" actId="478"/>
          <ac:picMkLst>
            <pc:docMk/>
            <pc:sldMk cId="2642148573" sldId="569"/>
            <ac:picMk id="48130" creationId="{0783276F-BC04-492E-8AD2-3480587D8A48}"/>
          </ac:picMkLst>
        </pc:picChg>
      </pc:sldChg>
      <pc:sldChg chg="addSp delSp modSp add mod ord">
        <pc:chgData name="Luca Lietti" userId="ccb3d269-3d8d-4aea-ae54-bb4127da9fc4" providerId="ADAL" clId="{9B6DF361-2571-4283-AEE7-3202866949FC}" dt="2021-12-14T07:47:20.163" v="3921" actId="1076"/>
        <pc:sldMkLst>
          <pc:docMk/>
          <pc:sldMk cId="3568347023" sldId="570"/>
        </pc:sldMkLst>
        <pc:spChg chg="add mod">
          <ac:chgData name="Luca Lietti" userId="ccb3d269-3d8d-4aea-ae54-bb4127da9fc4" providerId="ADAL" clId="{9B6DF361-2571-4283-AEE7-3202866949FC}" dt="2021-12-14T07:47:20.163" v="3921" actId="1076"/>
          <ac:spMkLst>
            <pc:docMk/>
            <pc:sldMk cId="3568347023" sldId="570"/>
            <ac:spMk id="14" creationId="{B94DA8DB-3D96-4074-AE1F-8A0C1D9A593F}"/>
          </ac:spMkLst>
        </pc:spChg>
        <pc:spChg chg="del">
          <ac:chgData name="Luca Lietti" userId="ccb3d269-3d8d-4aea-ae54-bb4127da9fc4" providerId="ADAL" clId="{9B6DF361-2571-4283-AEE7-3202866949FC}" dt="2021-12-14T07:43:50.558" v="3879" actId="478"/>
          <ac:spMkLst>
            <pc:docMk/>
            <pc:sldMk cId="3568347023" sldId="570"/>
            <ac:spMk id="29" creationId="{44DBBEE8-784A-4E62-A411-70268A8A27DC}"/>
          </ac:spMkLst>
        </pc:spChg>
        <pc:spChg chg="mod">
          <ac:chgData name="Luca Lietti" userId="ccb3d269-3d8d-4aea-ae54-bb4127da9fc4" providerId="ADAL" clId="{9B6DF361-2571-4283-AEE7-3202866949FC}" dt="2021-12-14T07:42:51.012" v="3873" actId="404"/>
          <ac:spMkLst>
            <pc:docMk/>
            <pc:sldMk cId="3568347023" sldId="570"/>
            <ac:spMk id="30" creationId="{9344FBB8-D447-4918-8140-B19034F18FE5}"/>
          </ac:spMkLst>
        </pc:spChg>
        <pc:spChg chg="del">
          <ac:chgData name="Luca Lietti" userId="ccb3d269-3d8d-4aea-ae54-bb4127da9fc4" providerId="ADAL" clId="{9B6DF361-2571-4283-AEE7-3202866949FC}" dt="2021-12-14T07:43:45.885" v="3876" actId="478"/>
          <ac:spMkLst>
            <pc:docMk/>
            <pc:sldMk cId="3568347023" sldId="570"/>
            <ac:spMk id="39" creationId="{61845982-3223-4B12-89E2-6D7F40F1BB92}"/>
          </ac:spMkLst>
        </pc:spChg>
        <pc:spChg chg="del">
          <ac:chgData name="Luca Lietti" userId="ccb3d269-3d8d-4aea-ae54-bb4127da9fc4" providerId="ADAL" clId="{9B6DF361-2571-4283-AEE7-3202866949FC}" dt="2021-12-14T07:43:45.099" v="3875" actId="478"/>
          <ac:spMkLst>
            <pc:docMk/>
            <pc:sldMk cId="3568347023" sldId="570"/>
            <ac:spMk id="40" creationId="{A56B0D1F-FA43-4D41-BF91-089E914A190F}"/>
          </ac:spMkLst>
        </pc:spChg>
        <pc:spChg chg="del">
          <ac:chgData name="Luca Lietti" userId="ccb3d269-3d8d-4aea-ae54-bb4127da9fc4" providerId="ADAL" clId="{9B6DF361-2571-4283-AEE7-3202866949FC}" dt="2021-12-14T07:43:49.677" v="3878" actId="478"/>
          <ac:spMkLst>
            <pc:docMk/>
            <pc:sldMk cId="3568347023" sldId="570"/>
            <ac:spMk id="41" creationId="{1DADD34E-EF3B-4906-B259-89C85E67B5E0}"/>
          </ac:spMkLst>
        </pc:spChg>
        <pc:spChg chg="del">
          <ac:chgData name="Luca Lietti" userId="ccb3d269-3d8d-4aea-ae54-bb4127da9fc4" providerId="ADAL" clId="{9B6DF361-2571-4283-AEE7-3202866949FC}" dt="2021-12-14T07:43:46.570" v="3877" actId="478"/>
          <ac:spMkLst>
            <pc:docMk/>
            <pc:sldMk cId="3568347023" sldId="570"/>
            <ac:spMk id="42" creationId="{BBDD87BC-6CA7-4696-BB73-2F76222C4184}"/>
          </ac:spMkLst>
        </pc:spChg>
        <pc:grpChg chg="mod">
          <ac:chgData name="Luca Lietti" userId="ccb3d269-3d8d-4aea-ae54-bb4127da9fc4" providerId="ADAL" clId="{9B6DF361-2571-4283-AEE7-3202866949FC}" dt="2021-12-14T07:43:59.384" v="3882" actId="1076"/>
          <ac:grpSpMkLst>
            <pc:docMk/>
            <pc:sldMk cId="3568347023" sldId="570"/>
            <ac:grpSpMk id="33" creationId="{3FBF5339-6E82-4E77-A4AF-4C64E9C129A2}"/>
          </ac:grpSpMkLst>
        </pc:grpChg>
      </pc:sldChg>
      <pc:sldChg chg="addSp delSp modSp add mod ord">
        <pc:chgData name="Luca Lietti" userId="ccb3d269-3d8d-4aea-ae54-bb4127da9fc4" providerId="ADAL" clId="{9B6DF361-2571-4283-AEE7-3202866949FC}" dt="2021-12-14T07:50:28.950" v="3966"/>
        <pc:sldMkLst>
          <pc:docMk/>
          <pc:sldMk cId="4247537311" sldId="571"/>
        </pc:sldMkLst>
        <pc:spChg chg="add mod">
          <ac:chgData name="Luca Lietti" userId="ccb3d269-3d8d-4aea-ae54-bb4127da9fc4" providerId="ADAL" clId="{9B6DF361-2571-4283-AEE7-3202866949FC}" dt="2021-12-14T07:50:03.400" v="3964" actId="6549"/>
          <ac:spMkLst>
            <pc:docMk/>
            <pc:sldMk cId="4247537311" sldId="571"/>
            <ac:spMk id="7" creationId="{0A6F2B91-0921-4DAC-B38F-B16351D91C8F}"/>
          </ac:spMkLst>
        </pc:spChg>
        <pc:spChg chg="del">
          <ac:chgData name="Luca Lietti" userId="ccb3d269-3d8d-4aea-ae54-bb4127da9fc4" providerId="ADAL" clId="{9B6DF361-2571-4283-AEE7-3202866949FC}" dt="2021-12-11T11:23:04.988" v="223" actId="478"/>
          <ac:spMkLst>
            <pc:docMk/>
            <pc:sldMk cId="4247537311" sldId="571"/>
            <ac:spMk id="29" creationId="{44DBBEE8-784A-4E62-A411-70268A8A27DC}"/>
          </ac:spMkLst>
        </pc:spChg>
        <pc:spChg chg="del">
          <ac:chgData name="Luca Lietti" userId="ccb3d269-3d8d-4aea-ae54-bb4127da9fc4" providerId="ADAL" clId="{9B6DF361-2571-4283-AEE7-3202866949FC}" dt="2021-12-14T07:49:03.891" v="3954" actId="478"/>
          <ac:spMkLst>
            <pc:docMk/>
            <pc:sldMk cId="4247537311" sldId="571"/>
            <ac:spMk id="30" creationId="{9344FBB8-D447-4918-8140-B19034F18FE5}"/>
          </ac:spMkLst>
        </pc:spChg>
        <pc:spChg chg="del">
          <ac:chgData name="Luca Lietti" userId="ccb3d269-3d8d-4aea-ae54-bb4127da9fc4" providerId="ADAL" clId="{9B6DF361-2571-4283-AEE7-3202866949FC}" dt="2021-12-11T11:23:04.988" v="223" actId="478"/>
          <ac:spMkLst>
            <pc:docMk/>
            <pc:sldMk cId="4247537311" sldId="571"/>
            <ac:spMk id="39" creationId="{61845982-3223-4B12-89E2-6D7F40F1BB92}"/>
          </ac:spMkLst>
        </pc:spChg>
        <pc:spChg chg="del">
          <ac:chgData name="Luca Lietti" userId="ccb3d269-3d8d-4aea-ae54-bb4127da9fc4" providerId="ADAL" clId="{9B6DF361-2571-4283-AEE7-3202866949FC}" dt="2021-12-11T11:23:04.988" v="223" actId="478"/>
          <ac:spMkLst>
            <pc:docMk/>
            <pc:sldMk cId="4247537311" sldId="571"/>
            <ac:spMk id="40" creationId="{A56B0D1F-FA43-4D41-BF91-089E914A190F}"/>
          </ac:spMkLst>
        </pc:spChg>
        <pc:spChg chg="del">
          <ac:chgData name="Luca Lietti" userId="ccb3d269-3d8d-4aea-ae54-bb4127da9fc4" providerId="ADAL" clId="{9B6DF361-2571-4283-AEE7-3202866949FC}" dt="2021-12-11T11:23:04.988" v="223" actId="478"/>
          <ac:spMkLst>
            <pc:docMk/>
            <pc:sldMk cId="4247537311" sldId="571"/>
            <ac:spMk id="41" creationId="{1DADD34E-EF3B-4906-B259-89C85E67B5E0}"/>
          </ac:spMkLst>
        </pc:spChg>
        <pc:spChg chg="del">
          <ac:chgData name="Luca Lietti" userId="ccb3d269-3d8d-4aea-ae54-bb4127da9fc4" providerId="ADAL" clId="{9B6DF361-2571-4283-AEE7-3202866949FC}" dt="2021-12-11T11:23:04.988" v="223" actId="478"/>
          <ac:spMkLst>
            <pc:docMk/>
            <pc:sldMk cId="4247537311" sldId="571"/>
            <ac:spMk id="42" creationId="{BBDD87BC-6CA7-4696-BB73-2F76222C4184}"/>
          </ac:spMkLst>
        </pc:spChg>
        <pc:grpChg chg="del">
          <ac:chgData name="Luca Lietti" userId="ccb3d269-3d8d-4aea-ae54-bb4127da9fc4" providerId="ADAL" clId="{9B6DF361-2571-4283-AEE7-3202866949FC}" dt="2021-12-11T11:22:52.970" v="220" actId="478"/>
          <ac:grpSpMkLst>
            <pc:docMk/>
            <pc:sldMk cId="4247537311" sldId="571"/>
            <ac:grpSpMk id="33" creationId="{3FBF5339-6E82-4E77-A4AF-4C64E9C129A2}"/>
          </ac:grpSpMkLst>
        </pc:grpChg>
        <pc:picChg chg="add del">
          <ac:chgData name="Luca Lietti" userId="ccb3d269-3d8d-4aea-ae54-bb4127da9fc4" providerId="ADAL" clId="{9B6DF361-2571-4283-AEE7-3202866949FC}" dt="2021-12-11T11:23:02.201" v="222"/>
          <ac:picMkLst>
            <pc:docMk/>
            <pc:sldMk cId="4247537311" sldId="571"/>
            <ac:picMk id="3" creationId="{043CE463-3FAD-4697-89A1-C6EA34B42B63}"/>
          </ac:picMkLst>
        </pc:picChg>
      </pc:sldChg>
      <pc:sldChg chg="addSp delSp modSp add mod ord">
        <pc:chgData name="Luca Lietti" userId="ccb3d269-3d8d-4aea-ae54-bb4127da9fc4" providerId="ADAL" clId="{9B6DF361-2571-4283-AEE7-3202866949FC}" dt="2021-12-14T23:59:58.609" v="6402"/>
        <pc:sldMkLst>
          <pc:docMk/>
          <pc:sldMk cId="1031282240" sldId="572"/>
        </pc:sldMkLst>
        <pc:spChg chg="add mod">
          <ac:chgData name="Luca Lietti" userId="ccb3d269-3d8d-4aea-ae54-bb4127da9fc4" providerId="ADAL" clId="{9B6DF361-2571-4283-AEE7-3202866949FC}" dt="2021-12-14T15:22:38.978" v="5029" actId="208"/>
          <ac:spMkLst>
            <pc:docMk/>
            <pc:sldMk cId="1031282240" sldId="572"/>
            <ac:spMk id="3" creationId="{E88F9369-DCBA-4B40-9AB7-B5F5C715A186}"/>
          </ac:spMkLst>
        </pc:spChg>
        <pc:spChg chg="add del mod">
          <ac:chgData name="Luca Lietti" userId="ccb3d269-3d8d-4aea-ae54-bb4127da9fc4" providerId="ADAL" clId="{9B6DF361-2571-4283-AEE7-3202866949FC}" dt="2021-12-11T11:24:57.497" v="228" actId="478"/>
          <ac:spMkLst>
            <pc:docMk/>
            <pc:sldMk cId="1031282240" sldId="572"/>
            <ac:spMk id="14" creationId="{BB32B8AF-F061-4B49-910A-F36DDDBE4777}"/>
          </ac:spMkLst>
        </pc:spChg>
        <pc:spChg chg="add mod">
          <ac:chgData name="Luca Lietti" userId="ccb3d269-3d8d-4aea-ae54-bb4127da9fc4" providerId="ADAL" clId="{9B6DF361-2571-4283-AEE7-3202866949FC}" dt="2021-12-11T11:24:49.495" v="226"/>
          <ac:spMkLst>
            <pc:docMk/>
            <pc:sldMk cId="1031282240" sldId="572"/>
            <ac:spMk id="16" creationId="{17776A6B-D6F1-492E-97C7-D29B1F0EFB01}"/>
          </ac:spMkLst>
        </pc:spChg>
        <pc:spChg chg="add mod">
          <ac:chgData name="Luca Lietti" userId="ccb3d269-3d8d-4aea-ae54-bb4127da9fc4" providerId="ADAL" clId="{9B6DF361-2571-4283-AEE7-3202866949FC}" dt="2021-12-11T11:24:49.495" v="226"/>
          <ac:spMkLst>
            <pc:docMk/>
            <pc:sldMk cId="1031282240" sldId="572"/>
            <ac:spMk id="18" creationId="{5838BFFF-9860-4DEA-8073-A73DB6F5C46B}"/>
          </ac:spMkLst>
        </pc:spChg>
        <pc:spChg chg="del">
          <ac:chgData name="Luca Lietti" userId="ccb3d269-3d8d-4aea-ae54-bb4127da9fc4" providerId="ADAL" clId="{9B6DF361-2571-4283-AEE7-3202866949FC}" dt="2021-12-11T11:24:48.410" v="225" actId="478"/>
          <ac:spMkLst>
            <pc:docMk/>
            <pc:sldMk cId="1031282240" sldId="572"/>
            <ac:spMk id="29" creationId="{44DBBEE8-784A-4E62-A411-70268A8A27DC}"/>
          </ac:spMkLst>
        </pc:spChg>
        <pc:spChg chg="mod">
          <ac:chgData name="Luca Lietti" userId="ccb3d269-3d8d-4aea-ae54-bb4127da9fc4" providerId="ADAL" clId="{9B6DF361-2571-4283-AEE7-3202866949FC}" dt="2021-12-14T15:23:14.875" v="5033" actId="1076"/>
          <ac:spMkLst>
            <pc:docMk/>
            <pc:sldMk cId="1031282240" sldId="572"/>
            <ac:spMk id="30" creationId="{9344FBB8-D447-4918-8140-B19034F18FE5}"/>
          </ac:spMkLst>
        </pc:spChg>
        <pc:spChg chg="del">
          <ac:chgData name="Luca Lietti" userId="ccb3d269-3d8d-4aea-ae54-bb4127da9fc4" providerId="ADAL" clId="{9B6DF361-2571-4283-AEE7-3202866949FC}" dt="2021-12-11T11:24:48.410" v="225" actId="478"/>
          <ac:spMkLst>
            <pc:docMk/>
            <pc:sldMk cId="1031282240" sldId="572"/>
            <ac:spMk id="39" creationId="{61845982-3223-4B12-89E2-6D7F40F1BB92}"/>
          </ac:spMkLst>
        </pc:spChg>
        <pc:spChg chg="del">
          <ac:chgData name="Luca Lietti" userId="ccb3d269-3d8d-4aea-ae54-bb4127da9fc4" providerId="ADAL" clId="{9B6DF361-2571-4283-AEE7-3202866949FC}" dt="2021-12-11T11:24:48.410" v="225" actId="478"/>
          <ac:spMkLst>
            <pc:docMk/>
            <pc:sldMk cId="1031282240" sldId="572"/>
            <ac:spMk id="40" creationId="{A56B0D1F-FA43-4D41-BF91-089E914A190F}"/>
          </ac:spMkLst>
        </pc:spChg>
        <pc:spChg chg="del">
          <ac:chgData name="Luca Lietti" userId="ccb3d269-3d8d-4aea-ae54-bb4127da9fc4" providerId="ADAL" clId="{9B6DF361-2571-4283-AEE7-3202866949FC}" dt="2021-12-11T11:24:48.410" v="225" actId="478"/>
          <ac:spMkLst>
            <pc:docMk/>
            <pc:sldMk cId="1031282240" sldId="572"/>
            <ac:spMk id="41" creationId="{1DADD34E-EF3B-4906-B259-89C85E67B5E0}"/>
          </ac:spMkLst>
        </pc:spChg>
        <pc:spChg chg="del">
          <ac:chgData name="Luca Lietti" userId="ccb3d269-3d8d-4aea-ae54-bb4127da9fc4" providerId="ADAL" clId="{9B6DF361-2571-4283-AEE7-3202866949FC}" dt="2021-12-11T11:24:48.410" v="225" actId="478"/>
          <ac:spMkLst>
            <pc:docMk/>
            <pc:sldMk cId="1031282240" sldId="572"/>
            <ac:spMk id="42" creationId="{BBDD87BC-6CA7-4696-BB73-2F76222C4184}"/>
          </ac:spMkLst>
        </pc:spChg>
        <pc:grpChg chg="del">
          <ac:chgData name="Luca Lietti" userId="ccb3d269-3d8d-4aea-ae54-bb4127da9fc4" providerId="ADAL" clId="{9B6DF361-2571-4283-AEE7-3202866949FC}" dt="2021-12-11T11:24:45.403" v="224" actId="478"/>
          <ac:grpSpMkLst>
            <pc:docMk/>
            <pc:sldMk cId="1031282240" sldId="572"/>
            <ac:grpSpMk id="33" creationId="{3FBF5339-6E82-4E77-A4AF-4C64E9C129A2}"/>
          </ac:grpSpMkLst>
        </pc:grpChg>
        <pc:picChg chg="add mod">
          <ac:chgData name="Luca Lietti" userId="ccb3d269-3d8d-4aea-ae54-bb4127da9fc4" providerId="ADAL" clId="{9B6DF361-2571-4283-AEE7-3202866949FC}" dt="2021-12-11T11:24:49.495" v="226"/>
          <ac:picMkLst>
            <pc:docMk/>
            <pc:sldMk cId="1031282240" sldId="572"/>
            <ac:picMk id="15" creationId="{E220696B-8074-427F-9C81-164C4BB8BC8A}"/>
          </ac:picMkLst>
        </pc:picChg>
        <pc:picChg chg="add mod">
          <ac:chgData name="Luca Lietti" userId="ccb3d269-3d8d-4aea-ae54-bb4127da9fc4" providerId="ADAL" clId="{9B6DF361-2571-4283-AEE7-3202866949FC}" dt="2021-12-11T11:24:49.495" v="226"/>
          <ac:picMkLst>
            <pc:docMk/>
            <pc:sldMk cId="1031282240" sldId="572"/>
            <ac:picMk id="17" creationId="{99774DF5-1F3D-41B8-BC09-E11E67142BA0}"/>
          </ac:picMkLst>
        </pc:picChg>
      </pc:sldChg>
      <pc:sldChg chg="addSp delSp modSp add del mod">
        <pc:chgData name="Luca Lietti" userId="ccb3d269-3d8d-4aea-ae54-bb4127da9fc4" providerId="ADAL" clId="{9B6DF361-2571-4283-AEE7-3202866949FC}" dt="2021-12-14T07:49:47.990" v="3956" actId="47"/>
        <pc:sldMkLst>
          <pc:docMk/>
          <pc:sldMk cId="2739075403" sldId="573"/>
        </pc:sldMkLst>
        <pc:spChg chg="del">
          <ac:chgData name="Luca Lietti" userId="ccb3d269-3d8d-4aea-ae54-bb4127da9fc4" providerId="ADAL" clId="{9B6DF361-2571-4283-AEE7-3202866949FC}" dt="2021-12-11T11:30:49.071" v="237" actId="21"/>
          <ac:spMkLst>
            <pc:docMk/>
            <pc:sldMk cId="2739075403" sldId="573"/>
            <ac:spMk id="29" creationId="{44DBBEE8-784A-4E62-A411-70268A8A27DC}"/>
          </ac:spMkLst>
        </pc:spChg>
        <pc:spChg chg="del">
          <ac:chgData name="Luca Lietti" userId="ccb3d269-3d8d-4aea-ae54-bb4127da9fc4" providerId="ADAL" clId="{9B6DF361-2571-4283-AEE7-3202866949FC}" dt="2021-12-11T11:30:49.071" v="237" actId="21"/>
          <ac:spMkLst>
            <pc:docMk/>
            <pc:sldMk cId="2739075403" sldId="573"/>
            <ac:spMk id="39" creationId="{61845982-3223-4B12-89E2-6D7F40F1BB92}"/>
          </ac:spMkLst>
        </pc:spChg>
        <pc:spChg chg="del">
          <ac:chgData name="Luca Lietti" userId="ccb3d269-3d8d-4aea-ae54-bb4127da9fc4" providerId="ADAL" clId="{9B6DF361-2571-4283-AEE7-3202866949FC}" dt="2021-12-11T11:30:49.071" v="237" actId="21"/>
          <ac:spMkLst>
            <pc:docMk/>
            <pc:sldMk cId="2739075403" sldId="573"/>
            <ac:spMk id="40" creationId="{A56B0D1F-FA43-4D41-BF91-089E914A190F}"/>
          </ac:spMkLst>
        </pc:spChg>
        <pc:spChg chg="del">
          <ac:chgData name="Luca Lietti" userId="ccb3d269-3d8d-4aea-ae54-bb4127da9fc4" providerId="ADAL" clId="{9B6DF361-2571-4283-AEE7-3202866949FC}" dt="2021-12-11T11:30:49.071" v="237" actId="21"/>
          <ac:spMkLst>
            <pc:docMk/>
            <pc:sldMk cId="2739075403" sldId="573"/>
            <ac:spMk id="41" creationId="{1DADD34E-EF3B-4906-B259-89C85E67B5E0}"/>
          </ac:spMkLst>
        </pc:spChg>
        <pc:spChg chg="del">
          <ac:chgData name="Luca Lietti" userId="ccb3d269-3d8d-4aea-ae54-bb4127da9fc4" providerId="ADAL" clId="{9B6DF361-2571-4283-AEE7-3202866949FC}" dt="2021-12-11T11:30:49.071" v="237" actId="21"/>
          <ac:spMkLst>
            <pc:docMk/>
            <pc:sldMk cId="2739075403" sldId="573"/>
            <ac:spMk id="42" creationId="{BBDD87BC-6CA7-4696-BB73-2F76222C4184}"/>
          </ac:spMkLst>
        </pc:spChg>
        <pc:grpChg chg="del">
          <ac:chgData name="Luca Lietti" userId="ccb3d269-3d8d-4aea-ae54-bb4127da9fc4" providerId="ADAL" clId="{9B6DF361-2571-4283-AEE7-3202866949FC}" dt="2021-12-11T11:30:49.071" v="237" actId="21"/>
          <ac:grpSpMkLst>
            <pc:docMk/>
            <pc:sldMk cId="2739075403" sldId="573"/>
            <ac:grpSpMk id="33" creationId="{3FBF5339-6E82-4E77-A4AF-4C64E9C129A2}"/>
          </ac:grpSpMkLst>
        </pc:grpChg>
        <pc:picChg chg="add mod">
          <ac:chgData name="Luca Lietti" userId="ccb3d269-3d8d-4aea-ae54-bb4127da9fc4" providerId="ADAL" clId="{9B6DF361-2571-4283-AEE7-3202866949FC}" dt="2021-12-11T11:30:58.040" v="240" actId="1076"/>
          <ac:picMkLst>
            <pc:docMk/>
            <pc:sldMk cId="2739075403" sldId="573"/>
            <ac:picMk id="3" creationId="{ACE59E32-ACD7-4073-A37B-D1476805080F}"/>
          </ac:picMkLst>
        </pc:picChg>
      </pc:sldChg>
      <pc:sldChg chg="addSp delSp modSp add del mod">
        <pc:chgData name="Luca Lietti" userId="ccb3d269-3d8d-4aea-ae54-bb4127da9fc4" providerId="ADAL" clId="{9B6DF361-2571-4283-AEE7-3202866949FC}" dt="2021-12-11T21:55:10.368" v="1342" actId="47"/>
        <pc:sldMkLst>
          <pc:docMk/>
          <pc:sldMk cId="3860223125" sldId="574"/>
        </pc:sldMkLst>
        <pc:spChg chg="mod">
          <ac:chgData name="Luca Lietti" userId="ccb3d269-3d8d-4aea-ae54-bb4127da9fc4" providerId="ADAL" clId="{9B6DF361-2571-4283-AEE7-3202866949FC}" dt="2021-12-11T11:33:42.195" v="270" actId="20577"/>
          <ac:spMkLst>
            <pc:docMk/>
            <pc:sldMk cId="3860223125" sldId="574"/>
            <ac:spMk id="30" creationId="{9344FBB8-D447-4918-8140-B19034F18FE5}"/>
          </ac:spMkLst>
        </pc:spChg>
        <pc:picChg chg="del">
          <ac:chgData name="Luca Lietti" userId="ccb3d269-3d8d-4aea-ae54-bb4127da9fc4" providerId="ADAL" clId="{9B6DF361-2571-4283-AEE7-3202866949FC}" dt="2021-12-11T11:33:54.014" v="271" actId="478"/>
          <ac:picMkLst>
            <pc:docMk/>
            <pc:sldMk cId="3860223125" sldId="574"/>
            <ac:picMk id="3" creationId="{ACE59E32-ACD7-4073-A37B-D1476805080F}"/>
          </ac:picMkLst>
        </pc:picChg>
        <pc:picChg chg="add mod">
          <ac:chgData name="Luca Lietti" userId="ccb3d269-3d8d-4aea-ae54-bb4127da9fc4" providerId="ADAL" clId="{9B6DF361-2571-4283-AEE7-3202866949FC}" dt="2021-12-11T11:36:20.616" v="278" actId="1076"/>
          <ac:picMkLst>
            <pc:docMk/>
            <pc:sldMk cId="3860223125" sldId="574"/>
            <ac:picMk id="47106" creationId="{EDA94E8E-1485-4197-AD18-5665E83EA528}"/>
          </ac:picMkLst>
        </pc:picChg>
      </pc:sldChg>
      <pc:sldChg chg="add del">
        <pc:chgData name="Luca Lietti" userId="ccb3d269-3d8d-4aea-ae54-bb4127da9fc4" providerId="ADAL" clId="{9B6DF361-2571-4283-AEE7-3202866949FC}" dt="2021-12-11T21:55:11.271" v="1343" actId="47"/>
        <pc:sldMkLst>
          <pc:docMk/>
          <pc:sldMk cId="4023224307" sldId="575"/>
        </pc:sldMkLst>
      </pc:sldChg>
      <pc:sldChg chg="add del">
        <pc:chgData name="Luca Lietti" userId="ccb3d269-3d8d-4aea-ae54-bb4127da9fc4" providerId="ADAL" clId="{9B6DF361-2571-4283-AEE7-3202866949FC}" dt="2021-12-11T21:55:12.706" v="1344" actId="47"/>
        <pc:sldMkLst>
          <pc:docMk/>
          <pc:sldMk cId="1567450298" sldId="576"/>
        </pc:sldMkLst>
      </pc:sldChg>
      <pc:sldChg chg="addSp delSp modSp add mod">
        <pc:chgData name="Luca Lietti" userId="ccb3d269-3d8d-4aea-ae54-bb4127da9fc4" providerId="ADAL" clId="{9B6DF361-2571-4283-AEE7-3202866949FC}" dt="2021-12-14T23:21:44.370" v="5858" actId="6549"/>
        <pc:sldMkLst>
          <pc:docMk/>
          <pc:sldMk cId="47123544" sldId="577"/>
        </pc:sldMkLst>
        <pc:spChg chg="mod">
          <ac:chgData name="Luca Lietti" userId="ccb3d269-3d8d-4aea-ae54-bb4127da9fc4" providerId="ADAL" clId="{9B6DF361-2571-4283-AEE7-3202866949FC}" dt="2021-12-11T18:15:57.351" v="307" actId="1076"/>
          <ac:spMkLst>
            <pc:docMk/>
            <pc:sldMk cId="47123544" sldId="577"/>
            <ac:spMk id="9" creationId="{F47AADB8-DACC-483A-8074-15EA59EDCA18}"/>
          </ac:spMkLst>
        </pc:spChg>
        <pc:spChg chg="add mod">
          <ac:chgData name="Luca Lietti" userId="ccb3d269-3d8d-4aea-ae54-bb4127da9fc4" providerId="ADAL" clId="{9B6DF361-2571-4283-AEE7-3202866949FC}" dt="2021-12-14T23:21:44.370" v="5858" actId="6549"/>
          <ac:spMkLst>
            <pc:docMk/>
            <pc:sldMk cId="47123544" sldId="577"/>
            <ac:spMk id="11" creationId="{77FEA6AC-FC47-41B0-A4D0-07CDEA09924F}"/>
          </ac:spMkLst>
        </pc:spChg>
        <pc:picChg chg="del">
          <ac:chgData name="Luca Lietti" userId="ccb3d269-3d8d-4aea-ae54-bb4127da9fc4" providerId="ADAL" clId="{9B6DF361-2571-4283-AEE7-3202866949FC}" dt="2021-12-11T18:16:07.381" v="311" actId="478"/>
          <ac:picMkLst>
            <pc:docMk/>
            <pc:sldMk cId="47123544" sldId="577"/>
            <ac:picMk id="4" creationId="{EE740D0F-2892-413A-8602-E6607B89770A}"/>
          </ac:picMkLst>
        </pc:picChg>
        <pc:picChg chg="del">
          <ac:chgData name="Luca Lietti" userId="ccb3d269-3d8d-4aea-ae54-bb4127da9fc4" providerId="ADAL" clId="{9B6DF361-2571-4283-AEE7-3202866949FC}" dt="2021-12-11T18:16:02.033" v="309" actId="478"/>
          <ac:picMkLst>
            <pc:docMk/>
            <pc:sldMk cId="47123544" sldId="577"/>
            <ac:picMk id="5" creationId="{E4451ED4-D60E-4060-88DF-1803AE6150CA}"/>
          </ac:picMkLst>
        </pc:picChg>
        <pc:picChg chg="del mod">
          <ac:chgData name="Luca Lietti" userId="ccb3d269-3d8d-4aea-ae54-bb4127da9fc4" providerId="ADAL" clId="{9B6DF361-2571-4283-AEE7-3202866949FC}" dt="2021-12-11T18:16:03.838" v="310" actId="478"/>
          <ac:picMkLst>
            <pc:docMk/>
            <pc:sldMk cId="47123544" sldId="577"/>
            <ac:picMk id="6" creationId="{345A0A9C-1DB0-4D54-A8B7-21B67BBC9009}"/>
          </ac:picMkLst>
        </pc:picChg>
        <pc:picChg chg="add mod">
          <ac:chgData name="Luca Lietti" userId="ccb3d269-3d8d-4aea-ae54-bb4127da9fc4" providerId="ADAL" clId="{9B6DF361-2571-4283-AEE7-3202866949FC}" dt="2021-12-14T06:55:43.855" v="3670" actId="14100"/>
          <ac:picMkLst>
            <pc:docMk/>
            <pc:sldMk cId="47123544" sldId="577"/>
            <ac:picMk id="7" creationId="{9A2F7172-896C-44AD-BC2E-124143017AC5}"/>
          </ac:picMkLst>
        </pc:picChg>
        <pc:picChg chg="add mod">
          <ac:chgData name="Luca Lietti" userId="ccb3d269-3d8d-4aea-ae54-bb4127da9fc4" providerId="ADAL" clId="{9B6DF361-2571-4283-AEE7-3202866949FC}" dt="2021-12-14T06:55:38.221" v="3669" actId="14100"/>
          <ac:picMkLst>
            <pc:docMk/>
            <pc:sldMk cId="47123544" sldId="577"/>
            <ac:picMk id="10" creationId="{97B4B528-AE52-4770-80EC-447555747EC0}"/>
          </ac:picMkLst>
        </pc:picChg>
        <pc:picChg chg="mod">
          <ac:chgData name="Luca Lietti" userId="ccb3d269-3d8d-4aea-ae54-bb4127da9fc4" providerId="ADAL" clId="{9B6DF361-2571-4283-AEE7-3202866949FC}" dt="2021-12-11T18:15:54.122" v="306" actId="1076"/>
          <ac:picMkLst>
            <pc:docMk/>
            <pc:sldMk cId="47123544" sldId="577"/>
            <ac:picMk id="13" creationId="{132BF9FA-E823-4D84-A345-955C4F2CCB2E}"/>
          </ac:picMkLst>
        </pc:picChg>
      </pc:sldChg>
      <pc:sldChg chg="addSp delSp modSp add mod ord">
        <pc:chgData name="Luca Lietti" userId="ccb3d269-3d8d-4aea-ae54-bb4127da9fc4" providerId="ADAL" clId="{9B6DF361-2571-4283-AEE7-3202866949FC}" dt="2021-12-14T23:26:03.440" v="5860" actId="478"/>
        <pc:sldMkLst>
          <pc:docMk/>
          <pc:sldMk cId="2224688876" sldId="578"/>
        </pc:sldMkLst>
        <pc:spChg chg="del">
          <ac:chgData name="Luca Lietti" userId="ccb3d269-3d8d-4aea-ae54-bb4127da9fc4" providerId="ADAL" clId="{9B6DF361-2571-4283-AEE7-3202866949FC}" dt="2021-12-14T07:27:04.017" v="3829" actId="478"/>
          <ac:spMkLst>
            <pc:docMk/>
            <pc:sldMk cId="2224688876" sldId="578"/>
            <ac:spMk id="9" creationId="{F47AADB8-DACC-483A-8074-15EA59EDCA18}"/>
          </ac:spMkLst>
        </pc:spChg>
        <pc:spChg chg="add mod">
          <ac:chgData name="Luca Lietti" userId="ccb3d269-3d8d-4aea-ae54-bb4127da9fc4" providerId="ADAL" clId="{9B6DF361-2571-4283-AEE7-3202866949FC}" dt="2021-12-14T23:24:37.639" v="5859" actId="58"/>
          <ac:spMkLst>
            <pc:docMk/>
            <pc:sldMk cId="2224688876" sldId="578"/>
            <ac:spMk id="10" creationId="{1EBB1B32-2785-4D5C-AA2B-43EC159EE2C6}"/>
          </ac:spMkLst>
        </pc:spChg>
        <pc:spChg chg="mod">
          <ac:chgData name="Luca Lietti" userId="ccb3d269-3d8d-4aea-ae54-bb4127da9fc4" providerId="ADAL" clId="{9B6DF361-2571-4283-AEE7-3202866949FC}" dt="2021-12-14T06:58:23.344" v="3764" actId="14100"/>
          <ac:spMkLst>
            <pc:docMk/>
            <pc:sldMk cId="2224688876" sldId="578"/>
            <ac:spMk id="17" creationId="{B4415FBE-F42C-4597-8FF4-4ADBAE93547C}"/>
          </ac:spMkLst>
        </pc:spChg>
        <pc:spChg chg="del mod">
          <ac:chgData name="Luca Lietti" userId="ccb3d269-3d8d-4aea-ae54-bb4127da9fc4" providerId="ADAL" clId="{9B6DF361-2571-4283-AEE7-3202866949FC}" dt="2021-12-14T23:26:03.440" v="5860" actId="478"/>
          <ac:spMkLst>
            <pc:docMk/>
            <pc:sldMk cId="2224688876" sldId="578"/>
            <ac:spMk id="18" creationId="{60841875-9A21-4BF1-8A88-A6246FF91AF6}"/>
          </ac:spMkLst>
        </pc:spChg>
        <pc:picChg chg="del mod">
          <ac:chgData name="Luca Lietti" userId="ccb3d269-3d8d-4aea-ae54-bb4127da9fc4" providerId="ADAL" clId="{9B6DF361-2571-4283-AEE7-3202866949FC}" dt="2021-12-14T07:26:39.492" v="3827" actId="478"/>
          <ac:picMkLst>
            <pc:docMk/>
            <pc:sldMk cId="2224688876" sldId="578"/>
            <ac:picMk id="4" creationId="{EE740D0F-2892-413A-8602-E6607B89770A}"/>
          </ac:picMkLst>
        </pc:picChg>
        <pc:picChg chg="del">
          <ac:chgData name="Luca Lietti" userId="ccb3d269-3d8d-4aea-ae54-bb4127da9fc4" providerId="ADAL" clId="{9B6DF361-2571-4283-AEE7-3202866949FC}" dt="2021-12-11T18:16:26.633" v="314" actId="478"/>
          <ac:picMkLst>
            <pc:docMk/>
            <pc:sldMk cId="2224688876" sldId="578"/>
            <ac:picMk id="5" creationId="{E4451ED4-D60E-4060-88DF-1803AE6150CA}"/>
          </ac:picMkLst>
        </pc:picChg>
        <pc:picChg chg="del">
          <ac:chgData name="Luca Lietti" userId="ccb3d269-3d8d-4aea-ae54-bb4127da9fc4" providerId="ADAL" clId="{9B6DF361-2571-4283-AEE7-3202866949FC}" dt="2021-12-11T18:18:12.799" v="315" actId="478"/>
          <ac:picMkLst>
            <pc:docMk/>
            <pc:sldMk cId="2224688876" sldId="578"/>
            <ac:picMk id="6" creationId="{345A0A9C-1DB0-4D54-A8B7-21B67BBC9009}"/>
          </ac:picMkLst>
        </pc:picChg>
        <pc:picChg chg="add mod">
          <ac:chgData name="Luca Lietti" userId="ccb3d269-3d8d-4aea-ae54-bb4127da9fc4" providerId="ADAL" clId="{9B6DF361-2571-4283-AEE7-3202866949FC}" dt="2021-12-14T07:27:33.038" v="3831" actId="1076"/>
          <ac:picMkLst>
            <pc:docMk/>
            <pc:sldMk cId="2224688876" sldId="578"/>
            <ac:picMk id="7" creationId="{AB58513A-B617-41E0-A05E-2249AEFFE984}"/>
          </ac:picMkLst>
        </pc:picChg>
      </pc:sldChg>
      <pc:sldChg chg="delSp modSp add del mod ord">
        <pc:chgData name="Luca Lietti" userId="ccb3d269-3d8d-4aea-ae54-bb4127da9fc4" providerId="ADAL" clId="{9B6DF361-2571-4283-AEE7-3202866949FC}" dt="2021-12-14T07:28:20.586" v="3834" actId="47"/>
        <pc:sldMkLst>
          <pc:docMk/>
          <pc:sldMk cId="2711471360" sldId="579"/>
        </pc:sldMkLst>
        <pc:spChg chg="mod">
          <ac:chgData name="Luca Lietti" userId="ccb3d269-3d8d-4aea-ae54-bb4127da9fc4" providerId="ADAL" clId="{9B6DF361-2571-4283-AEE7-3202866949FC}" dt="2021-12-11T18:30:16.094" v="785" actId="20577"/>
          <ac:spMkLst>
            <pc:docMk/>
            <pc:sldMk cId="2711471360" sldId="579"/>
            <ac:spMk id="9" creationId="{F47AADB8-DACC-483A-8074-15EA59EDCA18}"/>
          </ac:spMkLst>
        </pc:spChg>
        <pc:spChg chg="del">
          <ac:chgData name="Luca Lietti" userId="ccb3d269-3d8d-4aea-ae54-bb4127da9fc4" providerId="ADAL" clId="{9B6DF361-2571-4283-AEE7-3202866949FC}" dt="2021-12-11T18:19:32.406" v="326" actId="478"/>
          <ac:spMkLst>
            <pc:docMk/>
            <pc:sldMk cId="2711471360" sldId="579"/>
            <ac:spMk id="18" creationId="{60841875-9A21-4BF1-8A88-A6246FF91AF6}"/>
          </ac:spMkLst>
        </pc:spChg>
        <pc:picChg chg="del">
          <ac:chgData name="Luca Lietti" userId="ccb3d269-3d8d-4aea-ae54-bb4127da9fc4" providerId="ADAL" clId="{9B6DF361-2571-4283-AEE7-3202866949FC}" dt="2021-12-11T18:19:27.544" v="324" actId="478"/>
          <ac:picMkLst>
            <pc:docMk/>
            <pc:sldMk cId="2711471360" sldId="579"/>
            <ac:picMk id="4" creationId="{EE740D0F-2892-413A-8602-E6607B89770A}"/>
          </ac:picMkLst>
        </pc:picChg>
        <pc:picChg chg="del">
          <ac:chgData name="Luca Lietti" userId="ccb3d269-3d8d-4aea-ae54-bb4127da9fc4" providerId="ADAL" clId="{9B6DF361-2571-4283-AEE7-3202866949FC}" dt="2021-12-11T18:19:29.065" v="325" actId="478"/>
          <ac:picMkLst>
            <pc:docMk/>
            <pc:sldMk cId="2711471360" sldId="579"/>
            <ac:picMk id="7" creationId="{AB58513A-B617-41E0-A05E-2249AEFFE984}"/>
          </ac:picMkLst>
        </pc:picChg>
      </pc:sldChg>
      <pc:sldChg chg="addSp delSp modSp add mod">
        <pc:chgData name="Luca Lietti" userId="ccb3d269-3d8d-4aea-ae54-bb4127da9fc4" providerId="ADAL" clId="{9B6DF361-2571-4283-AEE7-3202866949FC}" dt="2021-12-14T07:53:21.298" v="4153" actId="1076"/>
        <pc:sldMkLst>
          <pc:docMk/>
          <pc:sldMk cId="2403366026" sldId="580"/>
        </pc:sldMkLst>
        <pc:spChg chg="add mod">
          <ac:chgData name="Luca Lietti" userId="ccb3d269-3d8d-4aea-ae54-bb4127da9fc4" providerId="ADAL" clId="{9B6DF361-2571-4283-AEE7-3202866949FC}" dt="2021-12-14T07:53:21.298" v="4153" actId="1076"/>
          <ac:spMkLst>
            <pc:docMk/>
            <pc:sldMk cId="2403366026" sldId="580"/>
            <ac:spMk id="7" creationId="{04C7C038-9D87-4A0D-B0AD-DD4186479724}"/>
          </ac:spMkLst>
        </pc:spChg>
        <pc:spChg chg="mod">
          <ac:chgData name="Luca Lietti" userId="ccb3d269-3d8d-4aea-ae54-bb4127da9fc4" providerId="ADAL" clId="{9B6DF361-2571-4283-AEE7-3202866949FC}" dt="2021-12-14T07:52:05.060" v="3979" actId="20577"/>
          <ac:spMkLst>
            <pc:docMk/>
            <pc:sldMk cId="2403366026" sldId="580"/>
            <ac:spMk id="30" creationId="{9344FBB8-D447-4918-8140-B19034F18FE5}"/>
          </ac:spMkLst>
        </pc:spChg>
        <pc:spChg chg="del">
          <ac:chgData name="Luca Lietti" userId="ccb3d269-3d8d-4aea-ae54-bb4127da9fc4" providerId="ADAL" clId="{9B6DF361-2571-4283-AEE7-3202866949FC}" dt="2021-12-11T18:42:16.759" v="1000" actId="478"/>
          <ac:spMkLst>
            <pc:docMk/>
            <pc:sldMk cId="2403366026" sldId="580"/>
            <ac:spMk id="43" creationId="{40971D25-C9BD-49C9-B35C-1B6768600624}"/>
          </ac:spMkLst>
        </pc:spChg>
        <pc:picChg chg="del">
          <ac:chgData name="Luca Lietti" userId="ccb3d269-3d8d-4aea-ae54-bb4127da9fc4" providerId="ADAL" clId="{9B6DF361-2571-4283-AEE7-3202866949FC}" dt="2021-12-11T18:42:20.260" v="1002" actId="478"/>
          <ac:picMkLst>
            <pc:docMk/>
            <pc:sldMk cId="2403366026" sldId="580"/>
            <ac:picMk id="3" creationId="{908C5ED4-19D3-45B3-B6D5-17D94FD56025}"/>
          </ac:picMkLst>
        </pc:picChg>
        <pc:picChg chg="mod">
          <ac:chgData name="Luca Lietti" userId="ccb3d269-3d8d-4aea-ae54-bb4127da9fc4" providerId="ADAL" clId="{9B6DF361-2571-4283-AEE7-3202866949FC}" dt="2021-12-14T07:52:00.279" v="3978" actId="1076"/>
          <ac:picMkLst>
            <pc:docMk/>
            <pc:sldMk cId="2403366026" sldId="580"/>
            <ac:picMk id="48130" creationId="{0783276F-BC04-492E-8AD2-3480587D8A48}"/>
          </ac:picMkLst>
        </pc:picChg>
      </pc:sldChg>
      <pc:sldChg chg="add del">
        <pc:chgData name="Luca Lietti" userId="ccb3d269-3d8d-4aea-ae54-bb4127da9fc4" providerId="ADAL" clId="{9B6DF361-2571-4283-AEE7-3202866949FC}" dt="2021-12-11T21:52:14.961" v="1339" actId="47"/>
        <pc:sldMkLst>
          <pc:docMk/>
          <pc:sldMk cId="3259311394" sldId="581"/>
        </pc:sldMkLst>
      </pc:sldChg>
      <pc:sldChg chg="addSp delSp add del">
        <pc:chgData name="Luca Lietti" userId="ccb3d269-3d8d-4aea-ae54-bb4127da9fc4" providerId="ADAL" clId="{9B6DF361-2571-4283-AEE7-3202866949FC}" dt="2021-12-12T17:27:52.894" v="3664" actId="47"/>
        <pc:sldMkLst>
          <pc:docMk/>
          <pc:sldMk cId="4163429434" sldId="581"/>
        </pc:sldMkLst>
        <pc:picChg chg="add del">
          <ac:chgData name="Luca Lietti" userId="ccb3d269-3d8d-4aea-ae54-bb4127da9fc4" providerId="ADAL" clId="{9B6DF361-2571-4283-AEE7-3202866949FC}" dt="2021-12-12T17:25:41.329" v="3663" actId="478"/>
          <ac:picMkLst>
            <pc:docMk/>
            <pc:sldMk cId="4163429434" sldId="581"/>
            <ac:picMk id="50178" creationId="{E3D877C4-E136-41AE-ACAF-BDBF7E73DC2B}"/>
          </ac:picMkLst>
        </pc:picChg>
      </pc:sldChg>
      <pc:sldChg chg="addSp delSp modSp add mod">
        <pc:chgData name="Luca Lietti" userId="ccb3d269-3d8d-4aea-ae54-bb4127da9fc4" providerId="ADAL" clId="{9B6DF361-2571-4283-AEE7-3202866949FC}" dt="2021-12-14T23:33:34.321" v="5914" actId="20577"/>
        <pc:sldMkLst>
          <pc:docMk/>
          <pc:sldMk cId="3336686966" sldId="582"/>
        </pc:sldMkLst>
        <pc:spChg chg="del">
          <ac:chgData name="Luca Lietti" userId="ccb3d269-3d8d-4aea-ae54-bb4127da9fc4" providerId="ADAL" clId="{9B6DF361-2571-4283-AEE7-3202866949FC}" dt="2021-12-12T09:55:14.680" v="1563" actId="478"/>
          <ac:spMkLst>
            <pc:docMk/>
            <pc:sldMk cId="3336686966" sldId="582"/>
            <ac:spMk id="3" creationId="{B1A68419-FAEC-4A36-BD9C-6895D021DD85}"/>
          </ac:spMkLst>
        </pc:spChg>
        <pc:spChg chg="add del mod">
          <ac:chgData name="Luca Lietti" userId="ccb3d269-3d8d-4aea-ae54-bb4127da9fc4" providerId="ADAL" clId="{9B6DF361-2571-4283-AEE7-3202866949FC}" dt="2021-12-12T10:04:29.470" v="1639" actId="478"/>
          <ac:spMkLst>
            <pc:docMk/>
            <pc:sldMk cId="3336686966" sldId="582"/>
            <ac:spMk id="4" creationId="{4E5A0C79-A4DB-4F37-9464-61E491A210B8}"/>
          </ac:spMkLst>
        </pc:spChg>
        <pc:spChg chg="add mod">
          <ac:chgData name="Luca Lietti" userId="ccb3d269-3d8d-4aea-ae54-bb4127da9fc4" providerId="ADAL" clId="{9B6DF361-2571-4283-AEE7-3202866949FC}" dt="2021-12-12T10:09:09.623" v="1779" actId="1076"/>
          <ac:spMkLst>
            <pc:docMk/>
            <pc:sldMk cId="3336686966" sldId="582"/>
            <ac:spMk id="5" creationId="{E6D407C5-F09B-4268-ADB5-E3E257479926}"/>
          </ac:spMkLst>
        </pc:spChg>
        <pc:spChg chg="add mod">
          <ac:chgData name="Luca Lietti" userId="ccb3d269-3d8d-4aea-ae54-bb4127da9fc4" providerId="ADAL" clId="{9B6DF361-2571-4283-AEE7-3202866949FC}" dt="2021-12-12T10:16:22.477" v="1817" actId="1076"/>
          <ac:spMkLst>
            <pc:docMk/>
            <pc:sldMk cId="3336686966" sldId="582"/>
            <ac:spMk id="6" creationId="{93DB89B6-D579-4591-B836-87F21CC9652D}"/>
          </ac:spMkLst>
        </pc:spChg>
        <pc:spChg chg="mod">
          <ac:chgData name="Luca Lietti" userId="ccb3d269-3d8d-4aea-ae54-bb4127da9fc4" providerId="ADAL" clId="{9B6DF361-2571-4283-AEE7-3202866949FC}" dt="2021-12-12T10:24:42.171" v="1825" actId="20577"/>
          <ac:spMkLst>
            <pc:docMk/>
            <pc:sldMk cId="3336686966" sldId="582"/>
            <ac:spMk id="10" creationId="{572D15BD-A35F-4C44-8797-1793EC62C923}"/>
          </ac:spMkLst>
        </pc:spChg>
        <pc:spChg chg="add mod">
          <ac:chgData name="Luca Lietti" userId="ccb3d269-3d8d-4aea-ae54-bb4127da9fc4" providerId="ADAL" clId="{9B6DF361-2571-4283-AEE7-3202866949FC}" dt="2021-12-12T10:09:09.623" v="1779" actId="1076"/>
          <ac:spMkLst>
            <pc:docMk/>
            <pc:sldMk cId="3336686966" sldId="582"/>
            <ac:spMk id="12" creationId="{755A390D-2E88-4337-A83F-B0A19C314E01}"/>
          </ac:spMkLst>
        </pc:spChg>
        <pc:spChg chg="add mod">
          <ac:chgData name="Luca Lietti" userId="ccb3d269-3d8d-4aea-ae54-bb4127da9fc4" providerId="ADAL" clId="{9B6DF361-2571-4283-AEE7-3202866949FC}" dt="2021-12-12T10:09:09.623" v="1779" actId="1076"/>
          <ac:spMkLst>
            <pc:docMk/>
            <pc:sldMk cId="3336686966" sldId="582"/>
            <ac:spMk id="14" creationId="{97DC5EDD-05B7-4078-8909-29EB2089AE68}"/>
          </ac:spMkLst>
        </pc:spChg>
        <pc:spChg chg="add del mod">
          <ac:chgData name="Luca Lietti" userId="ccb3d269-3d8d-4aea-ae54-bb4127da9fc4" providerId="ADAL" clId="{9B6DF361-2571-4283-AEE7-3202866949FC}" dt="2021-12-12T10:04:32.040" v="1640" actId="478"/>
          <ac:spMkLst>
            <pc:docMk/>
            <pc:sldMk cId="3336686966" sldId="582"/>
            <ac:spMk id="15" creationId="{7B0FA5C9-3754-4E70-927C-561668E96D34}"/>
          </ac:spMkLst>
        </pc:spChg>
        <pc:spChg chg="add mod">
          <ac:chgData name="Luca Lietti" userId="ccb3d269-3d8d-4aea-ae54-bb4127da9fc4" providerId="ADAL" clId="{9B6DF361-2571-4283-AEE7-3202866949FC}" dt="2021-12-12T10:19:18.928" v="1818" actId="14100"/>
          <ac:spMkLst>
            <pc:docMk/>
            <pc:sldMk cId="3336686966" sldId="582"/>
            <ac:spMk id="16" creationId="{1ADBA081-33A9-4428-9699-4352CCA9F0E8}"/>
          </ac:spMkLst>
        </pc:spChg>
        <pc:spChg chg="add mod">
          <ac:chgData name="Luca Lietti" userId="ccb3d269-3d8d-4aea-ae54-bb4127da9fc4" providerId="ADAL" clId="{9B6DF361-2571-4283-AEE7-3202866949FC}" dt="2021-12-12T10:09:09.623" v="1779" actId="1076"/>
          <ac:spMkLst>
            <pc:docMk/>
            <pc:sldMk cId="3336686966" sldId="582"/>
            <ac:spMk id="17" creationId="{C36BA398-B571-4455-985D-BCC66FBE3758}"/>
          </ac:spMkLst>
        </pc:spChg>
        <pc:spChg chg="add del mod">
          <ac:chgData name="Luca Lietti" userId="ccb3d269-3d8d-4aea-ae54-bb4127da9fc4" providerId="ADAL" clId="{9B6DF361-2571-4283-AEE7-3202866949FC}" dt="2021-12-12T10:04:34.463" v="1641" actId="478"/>
          <ac:spMkLst>
            <pc:docMk/>
            <pc:sldMk cId="3336686966" sldId="582"/>
            <ac:spMk id="18" creationId="{52E05D3C-962B-40AC-8D21-A8716EE7A130}"/>
          </ac:spMkLst>
        </pc:spChg>
        <pc:spChg chg="add mod">
          <ac:chgData name="Luca Lietti" userId="ccb3d269-3d8d-4aea-ae54-bb4127da9fc4" providerId="ADAL" clId="{9B6DF361-2571-4283-AEE7-3202866949FC}" dt="2021-12-12T10:16:18.797" v="1816" actId="1076"/>
          <ac:spMkLst>
            <pc:docMk/>
            <pc:sldMk cId="3336686966" sldId="582"/>
            <ac:spMk id="19" creationId="{ABAB44F6-FB9A-40BC-A7CB-C095AB380A29}"/>
          </ac:spMkLst>
        </pc:spChg>
        <pc:spChg chg="add mod">
          <ac:chgData name="Luca Lietti" userId="ccb3d269-3d8d-4aea-ae54-bb4127da9fc4" providerId="ADAL" clId="{9B6DF361-2571-4283-AEE7-3202866949FC}" dt="2021-12-12T10:09:09.623" v="1779" actId="1076"/>
          <ac:spMkLst>
            <pc:docMk/>
            <pc:sldMk cId="3336686966" sldId="582"/>
            <ac:spMk id="21" creationId="{EBCE21CC-B37C-42EE-9F65-74E66E4A8D9D}"/>
          </ac:spMkLst>
        </pc:spChg>
        <pc:spChg chg="mod">
          <ac:chgData name="Luca Lietti" userId="ccb3d269-3d8d-4aea-ae54-bb4127da9fc4" providerId="ADAL" clId="{9B6DF361-2571-4283-AEE7-3202866949FC}" dt="2021-12-14T23:33:34.321" v="5914" actId="20577"/>
          <ac:spMkLst>
            <pc:docMk/>
            <pc:sldMk cId="3336686966" sldId="582"/>
            <ac:spMk id="25" creationId="{FA3D29BF-CFBB-41CF-A588-ABE565EE8DFC}"/>
          </ac:spMkLst>
        </pc:spChg>
        <pc:picChg chg="del">
          <ac:chgData name="Luca Lietti" userId="ccb3d269-3d8d-4aea-ae54-bb4127da9fc4" providerId="ADAL" clId="{9B6DF361-2571-4283-AEE7-3202866949FC}" dt="2021-12-12T09:55:12.452" v="1562" actId="478"/>
          <ac:picMkLst>
            <pc:docMk/>
            <pc:sldMk cId="3336686966" sldId="582"/>
            <ac:picMk id="49154" creationId="{08DE160A-6A18-47A9-BFA3-3B1E3F4212EA}"/>
          </ac:picMkLst>
        </pc:picChg>
        <pc:picChg chg="del">
          <ac:chgData name="Luca Lietti" userId="ccb3d269-3d8d-4aea-ae54-bb4127da9fc4" providerId="ADAL" clId="{9B6DF361-2571-4283-AEE7-3202866949FC}" dt="2021-12-12T09:55:15.381" v="1564" actId="478"/>
          <ac:picMkLst>
            <pc:docMk/>
            <pc:sldMk cId="3336686966" sldId="582"/>
            <ac:picMk id="49156" creationId="{1F9A3F7E-A203-4757-939B-3FC4F607DF0A}"/>
          </ac:picMkLst>
        </pc:picChg>
      </pc:sldChg>
      <pc:sldChg chg="addSp delSp modSp add mod">
        <pc:chgData name="Luca Lietti" userId="ccb3d269-3d8d-4aea-ae54-bb4127da9fc4" providerId="ADAL" clId="{9B6DF361-2571-4283-AEE7-3202866949FC}" dt="2021-12-14T09:57:30.417" v="4281" actId="21"/>
        <pc:sldMkLst>
          <pc:docMk/>
          <pc:sldMk cId="186855659" sldId="583"/>
        </pc:sldMkLst>
        <pc:spChg chg="del">
          <ac:chgData name="Luca Lietti" userId="ccb3d269-3d8d-4aea-ae54-bb4127da9fc4" providerId="ADAL" clId="{9B6DF361-2571-4283-AEE7-3202866949FC}" dt="2021-12-12T10:26:20.487" v="1827" actId="478"/>
          <ac:spMkLst>
            <pc:docMk/>
            <pc:sldMk cId="186855659" sldId="583"/>
            <ac:spMk id="5" creationId="{7AB8A3E2-1C49-4D8B-960F-FE9E64C5A98A}"/>
          </ac:spMkLst>
        </pc:spChg>
        <pc:spChg chg="del">
          <ac:chgData name="Luca Lietti" userId="ccb3d269-3d8d-4aea-ae54-bb4127da9fc4" providerId="ADAL" clId="{9B6DF361-2571-4283-AEE7-3202866949FC}" dt="2021-12-12T10:26:28.935" v="1829" actId="478"/>
          <ac:spMkLst>
            <pc:docMk/>
            <pc:sldMk cId="186855659" sldId="583"/>
            <ac:spMk id="12" creationId="{AA2318D9-87ED-485B-9BB1-E6F8B3476137}"/>
          </ac:spMkLst>
        </pc:spChg>
        <pc:spChg chg="mod">
          <ac:chgData name="Luca Lietti" userId="ccb3d269-3d8d-4aea-ae54-bb4127da9fc4" providerId="ADAL" clId="{9B6DF361-2571-4283-AEE7-3202866949FC}" dt="2021-12-14T09:54:53.212" v="4261" actId="1076"/>
          <ac:spMkLst>
            <pc:docMk/>
            <pc:sldMk cId="186855659" sldId="583"/>
            <ac:spMk id="18" creationId="{AF3D7880-32A3-42B2-8BC0-E97D41FC0D20}"/>
          </ac:spMkLst>
        </pc:spChg>
        <pc:spChg chg="mod">
          <ac:chgData name="Luca Lietti" userId="ccb3d269-3d8d-4aea-ae54-bb4127da9fc4" providerId="ADAL" clId="{9B6DF361-2571-4283-AEE7-3202866949FC}" dt="2021-12-12T11:04:17.748" v="1961" actId="6549"/>
          <ac:spMkLst>
            <pc:docMk/>
            <pc:sldMk cId="186855659" sldId="583"/>
            <ac:spMk id="31" creationId="{12BD1505-85DB-4799-88E4-FE62FB51983D}"/>
          </ac:spMkLst>
        </pc:spChg>
        <pc:spChg chg="del">
          <ac:chgData name="Luca Lietti" userId="ccb3d269-3d8d-4aea-ae54-bb4127da9fc4" providerId="ADAL" clId="{9B6DF361-2571-4283-AEE7-3202866949FC}" dt="2021-12-12T10:26:55.833" v="1837" actId="478"/>
          <ac:spMkLst>
            <pc:docMk/>
            <pc:sldMk cId="186855659" sldId="583"/>
            <ac:spMk id="43" creationId="{C12F6913-2F16-44F5-B636-6F79521C5D5C}"/>
          </ac:spMkLst>
        </pc:spChg>
        <pc:spChg chg="del">
          <ac:chgData name="Luca Lietti" userId="ccb3d269-3d8d-4aea-ae54-bb4127da9fc4" providerId="ADAL" clId="{9B6DF361-2571-4283-AEE7-3202866949FC}" dt="2021-12-12T10:29:24.362" v="1880" actId="478"/>
          <ac:spMkLst>
            <pc:docMk/>
            <pc:sldMk cId="186855659" sldId="583"/>
            <ac:spMk id="53" creationId="{A1E539A8-9EC3-4B9B-861E-1E3DE161ABAE}"/>
          </ac:spMkLst>
        </pc:spChg>
        <pc:spChg chg="add mod">
          <ac:chgData name="Luca Lietti" userId="ccb3d269-3d8d-4aea-ae54-bb4127da9fc4" providerId="ADAL" clId="{9B6DF361-2571-4283-AEE7-3202866949FC}" dt="2021-12-12T10:26:23.364" v="1828"/>
          <ac:spMkLst>
            <pc:docMk/>
            <pc:sldMk cId="186855659" sldId="583"/>
            <ac:spMk id="54" creationId="{46CD357B-5EAA-42CA-9CCD-43E2B68C5F26}"/>
          </ac:spMkLst>
        </pc:spChg>
        <pc:grpChg chg="del">
          <ac:chgData name="Luca Lietti" userId="ccb3d269-3d8d-4aea-ae54-bb4127da9fc4" providerId="ADAL" clId="{9B6DF361-2571-4283-AEE7-3202866949FC}" dt="2021-12-12T10:29:40.512" v="1881" actId="478"/>
          <ac:grpSpMkLst>
            <pc:docMk/>
            <pc:sldMk cId="186855659" sldId="583"/>
            <ac:grpSpMk id="14" creationId="{9854ED5A-4E11-43E2-91AA-830091DB28C8}"/>
          </ac:grpSpMkLst>
        </pc:grpChg>
        <pc:grpChg chg="add del mod topLvl">
          <ac:chgData name="Luca Lietti" userId="ccb3d269-3d8d-4aea-ae54-bb4127da9fc4" providerId="ADAL" clId="{9B6DF361-2571-4283-AEE7-3202866949FC}" dt="2021-12-14T09:57:30.417" v="4281" actId="21"/>
          <ac:grpSpMkLst>
            <pc:docMk/>
            <pc:sldMk cId="186855659" sldId="583"/>
            <ac:grpSpMk id="15" creationId="{2EC0521B-8F09-4744-816C-14E580D147D3}"/>
          </ac:grpSpMkLst>
        </pc:grpChg>
        <pc:picChg chg="mod">
          <ac:chgData name="Luca Lietti" userId="ccb3d269-3d8d-4aea-ae54-bb4127da9fc4" providerId="ADAL" clId="{9B6DF361-2571-4283-AEE7-3202866949FC}" dt="2021-12-12T10:29:03.732" v="1876" actId="1076"/>
          <ac:picMkLst>
            <pc:docMk/>
            <pc:sldMk cId="186855659" sldId="583"/>
            <ac:picMk id="13" creationId="{132BF9FA-E823-4D84-A345-955C4F2CCB2E}"/>
          </ac:picMkLst>
        </pc:picChg>
        <pc:picChg chg="mod">
          <ac:chgData name="Luca Lietti" userId="ccb3d269-3d8d-4aea-ae54-bb4127da9fc4" providerId="ADAL" clId="{9B6DF361-2571-4283-AEE7-3202866949FC}" dt="2021-12-14T09:57:18.215" v="4279" actId="1076"/>
          <ac:picMkLst>
            <pc:docMk/>
            <pc:sldMk cId="186855659" sldId="583"/>
            <ac:picMk id="20" creationId="{BD02F95D-0326-4EB4-A070-7587A94A3D01}"/>
          </ac:picMkLst>
        </pc:picChg>
        <pc:picChg chg="mod">
          <ac:chgData name="Luca Lietti" userId="ccb3d269-3d8d-4aea-ae54-bb4127da9fc4" providerId="ADAL" clId="{9B6DF361-2571-4283-AEE7-3202866949FC}" dt="2021-12-14T09:55:49.757" v="4277" actId="1076"/>
          <ac:picMkLst>
            <pc:docMk/>
            <pc:sldMk cId="186855659" sldId="583"/>
            <ac:picMk id="25" creationId="{92FE86FD-A437-4132-AA0A-4657850C2DED}"/>
          </ac:picMkLst>
        </pc:picChg>
        <pc:picChg chg="del mod">
          <ac:chgData name="Luca Lietti" userId="ccb3d269-3d8d-4aea-ae54-bb4127da9fc4" providerId="ADAL" clId="{9B6DF361-2571-4283-AEE7-3202866949FC}" dt="2021-12-14T09:55:07.239" v="4263" actId="478"/>
          <ac:picMkLst>
            <pc:docMk/>
            <pc:sldMk cId="186855659" sldId="583"/>
            <ac:picMk id="26" creationId="{D3CE54EA-3BD1-458B-964E-493026B4E20A}"/>
          </ac:picMkLst>
        </pc:picChg>
        <pc:picChg chg="mod">
          <ac:chgData name="Luca Lietti" userId="ccb3d269-3d8d-4aea-ae54-bb4127da9fc4" providerId="ADAL" clId="{9B6DF361-2571-4283-AEE7-3202866949FC}" dt="2021-12-14T09:55:47.621" v="4276" actId="1076"/>
          <ac:picMkLst>
            <pc:docMk/>
            <pc:sldMk cId="186855659" sldId="583"/>
            <ac:picMk id="27" creationId="{7B5E04A0-B20D-4E05-848A-4511121605ED}"/>
          </ac:picMkLst>
        </pc:picChg>
        <pc:picChg chg="del mod">
          <ac:chgData name="Luca Lietti" userId="ccb3d269-3d8d-4aea-ae54-bb4127da9fc4" providerId="ADAL" clId="{9B6DF361-2571-4283-AEE7-3202866949FC}" dt="2021-12-12T10:28:53.752" v="1873" actId="478"/>
          <ac:picMkLst>
            <pc:docMk/>
            <pc:sldMk cId="186855659" sldId="583"/>
            <ac:picMk id="46" creationId="{EA854AE7-480A-49C3-883F-5F684B99AA44}"/>
          </ac:picMkLst>
        </pc:picChg>
        <pc:picChg chg="del">
          <ac:chgData name="Luca Lietti" userId="ccb3d269-3d8d-4aea-ae54-bb4127da9fc4" providerId="ADAL" clId="{9B6DF361-2571-4283-AEE7-3202866949FC}" dt="2021-12-12T10:28:51.985" v="1872" actId="478"/>
          <ac:picMkLst>
            <pc:docMk/>
            <pc:sldMk cId="186855659" sldId="583"/>
            <ac:picMk id="50" creationId="{E5A30B0F-6C2B-4E3A-87C9-71C38378A75C}"/>
          </ac:picMkLst>
        </pc:picChg>
        <pc:picChg chg="add del mod">
          <ac:chgData name="Luca Lietti" userId="ccb3d269-3d8d-4aea-ae54-bb4127da9fc4" providerId="ADAL" clId="{9B6DF361-2571-4283-AEE7-3202866949FC}" dt="2021-12-14T09:57:30.417" v="4281" actId="21"/>
          <ac:picMkLst>
            <pc:docMk/>
            <pc:sldMk cId="186855659" sldId="583"/>
            <ac:picMk id="51202" creationId="{CC41369D-A31E-40A4-B3B4-31E8A3F61323}"/>
          </ac:picMkLst>
        </pc:picChg>
        <pc:cxnChg chg="del topLvl">
          <ac:chgData name="Luca Lietti" userId="ccb3d269-3d8d-4aea-ae54-bb4127da9fc4" providerId="ADAL" clId="{9B6DF361-2571-4283-AEE7-3202866949FC}" dt="2021-12-12T10:29:40.512" v="1881" actId="478"/>
          <ac:cxnSpMkLst>
            <pc:docMk/>
            <pc:sldMk cId="186855659" sldId="583"/>
            <ac:cxnSpMk id="16" creationId="{A6D3F4CB-7885-42FA-9BBC-4B6562004D05}"/>
          </ac:cxnSpMkLst>
        </pc:cxnChg>
        <pc:cxnChg chg="del">
          <ac:chgData name="Luca Lietti" userId="ccb3d269-3d8d-4aea-ae54-bb4127da9fc4" providerId="ADAL" clId="{9B6DF361-2571-4283-AEE7-3202866949FC}" dt="2021-12-12T10:28:00.078" v="1869" actId="478"/>
          <ac:cxnSpMkLst>
            <pc:docMk/>
            <pc:sldMk cId="186855659" sldId="583"/>
            <ac:cxnSpMk id="37" creationId="{287B223E-8CCC-4898-8764-0EA69F10E0A5}"/>
          </ac:cxnSpMkLst>
        </pc:cxnChg>
        <pc:cxnChg chg="mod">
          <ac:chgData name="Luca Lietti" userId="ccb3d269-3d8d-4aea-ae54-bb4127da9fc4" providerId="ADAL" clId="{9B6DF361-2571-4283-AEE7-3202866949FC}" dt="2021-12-14T09:54:53.212" v="4261" actId="1076"/>
          <ac:cxnSpMkLst>
            <pc:docMk/>
            <pc:sldMk cId="186855659" sldId="583"/>
            <ac:cxnSpMk id="38" creationId="{9C257457-2A27-4218-B786-3FF4D9668E6E}"/>
          </ac:cxnSpMkLst>
        </pc:cxnChg>
        <pc:cxnChg chg="mod">
          <ac:chgData name="Luca Lietti" userId="ccb3d269-3d8d-4aea-ae54-bb4127da9fc4" providerId="ADAL" clId="{9B6DF361-2571-4283-AEE7-3202866949FC}" dt="2021-12-14T09:55:45.510" v="4275" actId="1076"/>
          <ac:cxnSpMkLst>
            <pc:docMk/>
            <pc:sldMk cId="186855659" sldId="583"/>
            <ac:cxnSpMk id="39" creationId="{09C40AD1-96EE-4D37-983F-7CD5C02BE027}"/>
          </ac:cxnSpMkLst>
        </pc:cxnChg>
        <pc:cxnChg chg="del">
          <ac:chgData name="Luca Lietti" userId="ccb3d269-3d8d-4aea-ae54-bb4127da9fc4" providerId="ADAL" clId="{9B6DF361-2571-4283-AEE7-3202866949FC}" dt="2021-12-14T09:55:32.408" v="4272" actId="478"/>
          <ac:cxnSpMkLst>
            <pc:docMk/>
            <pc:sldMk cId="186855659" sldId="583"/>
            <ac:cxnSpMk id="40" creationId="{58635F43-D477-44E6-960D-08485E8F8E40}"/>
          </ac:cxnSpMkLst>
        </pc:cxnChg>
        <pc:cxnChg chg="mod">
          <ac:chgData name="Luca Lietti" userId="ccb3d269-3d8d-4aea-ae54-bb4127da9fc4" providerId="ADAL" clId="{9B6DF361-2571-4283-AEE7-3202866949FC}" dt="2021-12-14T09:55:40.466" v="4274" actId="14100"/>
          <ac:cxnSpMkLst>
            <pc:docMk/>
            <pc:sldMk cId="186855659" sldId="583"/>
            <ac:cxnSpMk id="41" creationId="{E5C60740-B85B-420B-878D-EA19B4FA7895}"/>
          </ac:cxnSpMkLst>
        </pc:cxnChg>
      </pc:sldChg>
      <pc:sldChg chg="addSp delSp modSp add mod delAnim modAnim">
        <pc:chgData name="Luca Lietti" userId="ccb3d269-3d8d-4aea-ae54-bb4127da9fc4" providerId="ADAL" clId="{9B6DF361-2571-4283-AEE7-3202866949FC}" dt="2021-12-14T09:58:00.617" v="4287" actId="167"/>
        <pc:sldMkLst>
          <pc:docMk/>
          <pc:sldMk cId="1577044865" sldId="584"/>
        </pc:sldMkLst>
        <pc:spChg chg="add mod">
          <ac:chgData name="Luca Lietti" userId="ccb3d269-3d8d-4aea-ae54-bb4127da9fc4" providerId="ADAL" clId="{9B6DF361-2571-4283-AEE7-3202866949FC}" dt="2021-12-12T10:57:18.948" v="1888" actId="14100"/>
          <ac:spMkLst>
            <pc:docMk/>
            <pc:sldMk cId="1577044865" sldId="584"/>
            <ac:spMk id="3" creationId="{28549F8B-C035-4B90-B4CB-5D397C9E0AA5}"/>
          </ac:spMkLst>
        </pc:spChg>
        <pc:spChg chg="add mod">
          <ac:chgData name="Luca Lietti" userId="ccb3d269-3d8d-4aea-ae54-bb4127da9fc4" providerId="ADAL" clId="{9B6DF361-2571-4283-AEE7-3202866949FC}" dt="2021-12-12T11:03:15.361" v="1924" actId="1582"/>
          <ac:spMkLst>
            <pc:docMk/>
            <pc:sldMk cId="1577044865" sldId="584"/>
            <ac:spMk id="4" creationId="{924566DA-9119-4B07-AF65-CC9B3981D71F}"/>
          </ac:spMkLst>
        </pc:spChg>
        <pc:spChg chg="add mod">
          <ac:chgData name="Luca Lietti" userId="ccb3d269-3d8d-4aea-ae54-bb4127da9fc4" providerId="ADAL" clId="{9B6DF361-2571-4283-AEE7-3202866949FC}" dt="2021-12-12T11:03:44.507" v="1956" actId="1076"/>
          <ac:spMkLst>
            <pc:docMk/>
            <pc:sldMk cId="1577044865" sldId="584"/>
            <ac:spMk id="5" creationId="{30E1AD71-CE4F-42D0-9383-FEF6938C454D}"/>
          </ac:spMkLst>
        </pc:spChg>
        <pc:spChg chg="del">
          <ac:chgData name="Luca Lietti" userId="ccb3d269-3d8d-4aea-ae54-bb4127da9fc4" providerId="ADAL" clId="{9B6DF361-2571-4283-AEE7-3202866949FC}" dt="2021-12-12T11:00:21.032" v="1915" actId="478"/>
          <ac:spMkLst>
            <pc:docMk/>
            <pc:sldMk cId="1577044865" sldId="584"/>
            <ac:spMk id="31" creationId="{12BD1505-85DB-4799-88E4-FE62FB51983D}"/>
          </ac:spMkLst>
        </pc:spChg>
        <pc:spChg chg="add mod">
          <ac:chgData name="Luca Lietti" userId="ccb3d269-3d8d-4aea-ae54-bb4127da9fc4" providerId="ADAL" clId="{9B6DF361-2571-4283-AEE7-3202866949FC}" dt="2021-12-12T10:58:48.405" v="1898" actId="14100"/>
          <ac:spMkLst>
            <pc:docMk/>
            <pc:sldMk cId="1577044865" sldId="584"/>
            <ac:spMk id="43" creationId="{BE1B19D3-88FE-4980-9016-63CE8EAF1AD0}"/>
          </ac:spMkLst>
        </pc:spChg>
        <pc:spChg chg="add mod">
          <ac:chgData name="Luca Lietti" userId="ccb3d269-3d8d-4aea-ae54-bb4127da9fc4" providerId="ADAL" clId="{9B6DF361-2571-4283-AEE7-3202866949FC}" dt="2021-12-12T10:58:39.750" v="1896" actId="14100"/>
          <ac:spMkLst>
            <pc:docMk/>
            <pc:sldMk cId="1577044865" sldId="584"/>
            <ac:spMk id="46" creationId="{608F4DBA-6659-4EB0-8DDD-C556FA125694}"/>
          </ac:spMkLst>
        </pc:spChg>
        <pc:spChg chg="add mod">
          <ac:chgData name="Luca Lietti" userId="ccb3d269-3d8d-4aea-ae54-bb4127da9fc4" providerId="ADAL" clId="{9B6DF361-2571-4283-AEE7-3202866949FC}" dt="2021-12-12T10:58:29.699" v="1894" actId="14100"/>
          <ac:spMkLst>
            <pc:docMk/>
            <pc:sldMk cId="1577044865" sldId="584"/>
            <ac:spMk id="50" creationId="{73CC63CE-DBBD-42E3-AE65-58D80749DC87}"/>
          </ac:spMkLst>
        </pc:spChg>
        <pc:spChg chg="add mod">
          <ac:chgData name="Luca Lietti" userId="ccb3d269-3d8d-4aea-ae54-bb4127da9fc4" providerId="ADAL" clId="{9B6DF361-2571-4283-AEE7-3202866949FC}" dt="2021-12-12T11:04:25.436" v="1964" actId="6549"/>
          <ac:spMkLst>
            <pc:docMk/>
            <pc:sldMk cId="1577044865" sldId="584"/>
            <ac:spMk id="53" creationId="{CDCFA48D-70ED-4C60-8878-8BB0E3F6989D}"/>
          </ac:spMkLst>
        </pc:spChg>
        <pc:spChg chg="add del mod">
          <ac:chgData name="Luca Lietti" userId="ccb3d269-3d8d-4aea-ae54-bb4127da9fc4" providerId="ADAL" clId="{9B6DF361-2571-4283-AEE7-3202866949FC}" dt="2021-12-12T11:02:59.530" v="1920" actId="478"/>
          <ac:spMkLst>
            <pc:docMk/>
            <pc:sldMk cId="1577044865" sldId="584"/>
            <ac:spMk id="55" creationId="{EF2E9111-28B8-4C43-9780-99626B17587A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56" creationId="{4DF3AFD0-AA39-420F-91E6-B2847D615D09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57" creationId="{82CED0D6-3D99-4250-8044-050B022E6224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58" creationId="{6C341000-EF56-41E7-A0EE-9CB41C22881F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61" creationId="{51EABDCB-3A02-40E9-A122-AAFC5BA745A0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62" creationId="{4A2EC903-54C8-4431-8D50-97A65066C952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65" creationId="{DBEE0ABB-7890-4F8E-9A23-FC7AE7B2FAC3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67" creationId="{8B309F6A-C513-4A49-A2BC-75E2582DD83D}"/>
          </ac:spMkLst>
        </pc:spChg>
        <pc:spChg chg="mod">
          <ac:chgData name="Luca Lietti" userId="ccb3d269-3d8d-4aea-ae54-bb4127da9fc4" providerId="ADAL" clId="{9B6DF361-2571-4283-AEE7-3202866949FC}" dt="2021-12-14T09:57:39.061" v="4284"/>
          <ac:spMkLst>
            <pc:docMk/>
            <pc:sldMk cId="1577044865" sldId="584"/>
            <ac:spMk id="68" creationId="{E559C91D-06EF-4560-BFE5-530F6AF5BE5F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87" creationId="{A958F77D-CF25-49EE-AE16-6945F5B8DEBB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88" creationId="{A2CDB8FE-8BD9-4181-8928-AF7FABC2D037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89" creationId="{0B7EA0F0-4517-4946-A562-02348381F5A6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92" creationId="{28A5954A-8939-4D95-8F62-F9290D58DEA6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93" creationId="{F27F797F-8612-40B3-86EA-661126F418CB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96" creationId="{30D80BCB-C89C-43F5-8423-E7CA38995A99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98" creationId="{13F0765F-5131-43FB-9158-1D976F81BA9D}"/>
          </ac:spMkLst>
        </pc:spChg>
        <pc:spChg chg="mod">
          <ac:chgData name="Luca Lietti" userId="ccb3d269-3d8d-4aea-ae54-bb4127da9fc4" providerId="ADAL" clId="{9B6DF361-2571-4283-AEE7-3202866949FC}" dt="2021-12-14T09:57:56.102" v="4286"/>
          <ac:spMkLst>
            <pc:docMk/>
            <pc:sldMk cId="1577044865" sldId="584"/>
            <ac:spMk id="99" creationId="{8669C3A3-2E64-4B1F-A8B2-D0050F913C23}"/>
          </ac:spMkLst>
        </pc:spChg>
        <pc:grpChg chg="del">
          <ac:chgData name="Luca Lietti" userId="ccb3d269-3d8d-4aea-ae54-bb4127da9fc4" providerId="ADAL" clId="{9B6DF361-2571-4283-AEE7-3202866949FC}" dt="2021-12-14T09:57:35.810" v="4282" actId="478"/>
          <ac:grpSpMkLst>
            <pc:docMk/>
            <pc:sldMk cId="1577044865" sldId="584"/>
            <ac:grpSpMk id="15" creationId="{2EC0521B-8F09-4744-816C-14E580D147D3}"/>
          </ac:grpSpMkLst>
        </pc:grpChg>
        <pc:grpChg chg="add del mod">
          <ac:chgData name="Luca Lietti" userId="ccb3d269-3d8d-4aea-ae54-bb4127da9fc4" providerId="ADAL" clId="{9B6DF361-2571-4283-AEE7-3202866949FC}" dt="2021-12-14T09:57:53.471" v="4285"/>
          <ac:grpSpMkLst>
            <pc:docMk/>
            <pc:sldMk cId="1577044865" sldId="584"/>
            <ac:grpSpMk id="55" creationId="{A906586C-39E9-44B6-B840-FDA722018FBB}"/>
          </ac:grpSpMkLst>
        </pc:grpChg>
        <pc:grpChg chg="mod">
          <ac:chgData name="Luca Lietti" userId="ccb3d269-3d8d-4aea-ae54-bb4127da9fc4" providerId="ADAL" clId="{9B6DF361-2571-4283-AEE7-3202866949FC}" dt="2021-12-14T09:57:39.061" v="4284"/>
          <ac:grpSpMkLst>
            <pc:docMk/>
            <pc:sldMk cId="1577044865" sldId="584"/>
            <ac:grpSpMk id="60" creationId="{5FF07CF6-8615-406F-83FD-0785F54E9D4A}"/>
          </ac:grpSpMkLst>
        </pc:grpChg>
        <pc:grpChg chg="add mod">
          <ac:chgData name="Luca Lietti" userId="ccb3d269-3d8d-4aea-ae54-bb4127da9fc4" providerId="ADAL" clId="{9B6DF361-2571-4283-AEE7-3202866949FC}" dt="2021-12-14T09:58:00.617" v="4287" actId="167"/>
          <ac:grpSpMkLst>
            <pc:docMk/>
            <pc:sldMk cId="1577044865" sldId="584"/>
            <ac:grpSpMk id="86" creationId="{D990D811-6754-455C-90A2-FBA28D45272D}"/>
          </ac:grpSpMkLst>
        </pc:grpChg>
        <pc:grpChg chg="mod">
          <ac:chgData name="Luca Lietti" userId="ccb3d269-3d8d-4aea-ae54-bb4127da9fc4" providerId="ADAL" clId="{9B6DF361-2571-4283-AEE7-3202866949FC}" dt="2021-12-14T09:57:56.102" v="4286"/>
          <ac:grpSpMkLst>
            <pc:docMk/>
            <pc:sldMk cId="1577044865" sldId="584"/>
            <ac:grpSpMk id="91" creationId="{9EDA627A-0734-4F4E-818A-4B1204D5ADB5}"/>
          </ac:grpSpMkLst>
        </pc:grp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59" creationId="{B3E3DB93-3477-48FA-A733-06C85151FA10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63" creationId="{43C509AF-C8B4-47BE-A981-4365A8C1D92F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64" creationId="{7AD5E280-4B9E-4DE6-8D91-F503930BF8E1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77" creationId="{27CC5E75-7846-4413-B788-3C4148ACB8AD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78" creationId="{AFBC163D-13C9-4CFA-A11F-F7A75B4A8EC2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79" creationId="{811E2622-1736-4E4B-9799-EA358D310C53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80" creationId="{A4344910-885B-424F-8D1C-3A9642036BE4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81" creationId="{C1DE85E1-75F2-4AFF-A39F-04132D4D60E0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82" creationId="{5337BDA5-0FA4-492E-9ADF-6CD452C48DAC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83" creationId="{67C35157-6732-4DA4-9D30-C9851B2F610A}"/>
          </ac:picMkLst>
        </pc:picChg>
        <pc:picChg chg="mod">
          <ac:chgData name="Luca Lietti" userId="ccb3d269-3d8d-4aea-ae54-bb4127da9fc4" providerId="ADAL" clId="{9B6DF361-2571-4283-AEE7-3202866949FC}" dt="2021-12-14T09:57:39.061" v="4284"/>
          <ac:picMkLst>
            <pc:docMk/>
            <pc:sldMk cId="1577044865" sldId="584"/>
            <ac:picMk id="84" creationId="{93C06697-FA90-45C4-9B0C-6F0104C9D5C6}"/>
          </ac:picMkLst>
        </pc:picChg>
        <pc:picChg chg="add del mod">
          <ac:chgData name="Luca Lietti" userId="ccb3d269-3d8d-4aea-ae54-bb4127da9fc4" providerId="ADAL" clId="{9B6DF361-2571-4283-AEE7-3202866949FC}" dt="2021-12-14T09:57:53.471" v="4285"/>
          <ac:picMkLst>
            <pc:docMk/>
            <pc:sldMk cId="1577044865" sldId="584"/>
            <ac:picMk id="85" creationId="{21E8FCC6-A0CC-4CC8-8FB8-4A960C4FBA3C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90" creationId="{F0E73964-E40A-4434-A9EB-19C446E201E2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94" creationId="{1E1C5528-1D19-4408-BE8F-9155B4275693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95" creationId="{54BE0F09-10EF-4109-B42C-A5E221652816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08" creationId="{15783A36-79EE-488A-8575-1FFE6A8FEDA8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09" creationId="{A4EEA039-FAA1-4076-B2BF-22C94ECDF4C7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10" creationId="{260BEA75-3FAA-4051-80FD-11E42D053347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11" creationId="{C620F410-41E4-4BAB-9926-808F080334E1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12" creationId="{5A9E864E-5035-4496-AFF2-1825F357AA43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13" creationId="{A063D550-0023-4D59-83B8-19E88347C251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14" creationId="{3F9E6691-4B1A-4058-8E1F-461F74DE0576}"/>
          </ac:picMkLst>
        </pc:picChg>
        <pc:picChg chg="mod">
          <ac:chgData name="Luca Lietti" userId="ccb3d269-3d8d-4aea-ae54-bb4127da9fc4" providerId="ADAL" clId="{9B6DF361-2571-4283-AEE7-3202866949FC}" dt="2021-12-14T09:57:56.102" v="4286"/>
          <ac:picMkLst>
            <pc:docMk/>
            <pc:sldMk cId="1577044865" sldId="584"/>
            <ac:picMk id="115" creationId="{92A52B8A-1F94-4306-A6E2-760A2C581778}"/>
          </ac:picMkLst>
        </pc:picChg>
        <pc:picChg chg="add mod">
          <ac:chgData name="Luca Lietti" userId="ccb3d269-3d8d-4aea-ae54-bb4127da9fc4" providerId="ADAL" clId="{9B6DF361-2571-4283-AEE7-3202866949FC}" dt="2021-12-14T09:58:00.617" v="4287" actId="167"/>
          <ac:picMkLst>
            <pc:docMk/>
            <pc:sldMk cId="1577044865" sldId="584"/>
            <ac:picMk id="116" creationId="{83B1F4C7-938C-4AA4-B82D-925747627DAB}"/>
          </ac:picMkLst>
        </pc:picChg>
        <pc:picChg chg="del">
          <ac:chgData name="Luca Lietti" userId="ccb3d269-3d8d-4aea-ae54-bb4127da9fc4" providerId="ADAL" clId="{9B6DF361-2571-4283-AEE7-3202866949FC}" dt="2021-12-14T09:57:37.451" v="4283" actId="478"/>
          <ac:picMkLst>
            <pc:docMk/>
            <pc:sldMk cId="1577044865" sldId="584"/>
            <ac:picMk id="51202" creationId="{CC41369D-A31E-40A4-B3B4-31E8A3F61323}"/>
          </ac:picMkLst>
        </pc:picChg>
        <pc:cxnChg chg="mod">
          <ac:chgData name="Luca Lietti" userId="ccb3d269-3d8d-4aea-ae54-bb4127da9fc4" providerId="ADAL" clId="{9B6DF361-2571-4283-AEE7-3202866949FC}" dt="2021-12-14T09:57:35.810" v="4282" actId="478"/>
          <ac:cxnSpMkLst>
            <pc:docMk/>
            <pc:sldMk cId="1577044865" sldId="584"/>
            <ac:cxnSpMk id="38" creationId="{9C257457-2A27-4218-B786-3FF4D9668E6E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66" creationId="{A7F014CB-B37B-40FF-A6B4-6AEBCB49B304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69" creationId="{1B1C0682-ACC2-4A6A-95BB-726C406A0FF6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70" creationId="{099B8355-6283-4ADB-8B59-3E23C932FE34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71" creationId="{7AD4AB0C-7AAF-46DF-8994-E22A279ECA5F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72" creationId="{06E2776C-309C-4D53-A6AF-2BED8F773AB0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73" creationId="{3D4DE50F-9CA9-4ABA-8DE2-CC6AEF482DCC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74" creationId="{1BF5785F-2B5E-467C-B5D3-FC71816DED60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75" creationId="{F8019AAB-ECED-493F-A0AB-571FBEEEDCA7}"/>
          </ac:cxnSpMkLst>
        </pc:cxnChg>
        <pc:cxnChg chg="mod">
          <ac:chgData name="Luca Lietti" userId="ccb3d269-3d8d-4aea-ae54-bb4127da9fc4" providerId="ADAL" clId="{9B6DF361-2571-4283-AEE7-3202866949FC}" dt="2021-12-14T09:57:39.061" v="4284"/>
          <ac:cxnSpMkLst>
            <pc:docMk/>
            <pc:sldMk cId="1577044865" sldId="584"/>
            <ac:cxnSpMk id="76" creationId="{FAFFFC76-16E1-4CB0-8ED3-DEFD823C5B85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97" creationId="{D58AFA80-8D22-47DD-B686-AD9EF0A64D19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0" creationId="{C042CE01-DBB3-4495-819F-4DCA7AD8EAC3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1" creationId="{0A4CC22B-DC4C-4FB4-B52E-1519210A8E93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2" creationId="{25BA4581-B9C5-41F3-BEB9-E472A4D5F361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3" creationId="{EAEA967D-8585-4307-87D6-9459AF9F357E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4" creationId="{FBD0BDE7-F209-4267-BCD2-5F5707A620CA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5" creationId="{CDD4977B-FB5F-4133-85E4-463B7DAF2374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6" creationId="{ABFB08F0-B08C-4E4C-A193-BC4733DC1976}"/>
          </ac:cxnSpMkLst>
        </pc:cxnChg>
        <pc:cxnChg chg="mod">
          <ac:chgData name="Luca Lietti" userId="ccb3d269-3d8d-4aea-ae54-bb4127da9fc4" providerId="ADAL" clId="{9B6DF361-2571-4283-AEE7-3202866949FC}" dt="2021-12-14T09:57:56.102" v="4286"/>
          <ac:cxnSpMkLst>
            <pc:docMk/>
            <pc:sldMk cId="1577044865" sldId="584"/>
            <ac:cxnSpMk id="107" creationId="{CB1FF7B3-2F26-4586-82B5-F60444284ADC}"/>
          </ac:cxnSpMkLst>
        </pc:cxnChg>
      </pc:sldChg>
      <pc:sldChg chg="addSp delSp modSp add mod ord">
        <pc:chgData name="Luca Lietti" userId="ccb3d269-3d8d-4aea-ae54-bb4127da9fc4" providerId="ADAL" clId="{9B6DF361-2571-4283-AEE7-3202866949FC}" dt="2021-12-14T23:45:55.448" v="6015" actId="207"/>
        <pc:sldMkLst>
          <pc:docMk/>
          <pc:sldMk cId="655359796" sldId="585"/>
        </pc:sldMkLst>
        <pc:spChg chg="add mod">
          <ac:chgData name="Luca Lietti" userId="ccb3d269-3d8d-4aea-ae54-bb4127da9fc4" providerId="ADAL" clId="{9B6DF361-2571-4283-AEE7-3202866949FC}" dt="2021-12-14T23:45:55.448" v="6015" actId="207"/>
          <ac:spMkLst>
            <pc:docMk/>
            <pc:sldMk cId="655359796" sldId="585"/>
            <ac:spMk id="5" creationId="{C0FB3FAB-6B6D-4F88-B2C9-DEA515AB3F0F}"/>
          </ac:spMkLst>
        </pc:spChg>
        <pc:spChg chg="mod">
          <ac:chgData name="Luca Lietti" userId="ccb3d269-3d8d-4aea-ae54-bb4127da9fc4" providerId="ADAL" clId="{9B6DF361-2571-4283-AEE7-3202866949FC}" dt="2021-12-14T23:42:06.788" v="6003" actId="20577"/>
          <ac:spMkLst>
            <pc:docMk/>
            <pc:sldMk cId="655359796" sldId="585"/>
            <ac:spMk id="9" creationId="{1F90E01B-B877-49B7-BD9D-707CD0BCE3FC}"/>
          </ac:spMkLst>
        </pc:spChg>
        <pc:spChg chg="add mod">
          <ac:chgData name="Luca Lietti" userId="ccb3d269-3d8d-4aea-ae54-bb4127da9fc4" providerId="ADAL" clId="{9B6DF361-2571-4283-AEE7-3202866949FC}" dt="2021-12-14T14:53:33.211" v="4640" actId="1076"/>
          <ac:spMkLst>
            <pc:docMk/>
            <pc:sldMk cId="655359796" sldId="585"/>
            <ac:spMk id="10" creationId="{C6292BD4-9398-4DF7-B7B5-50B2FB6C15E2}"/>
          </ac:spMkLst>
        </pc:spChg>
        <pc:spChg chg="del">
          <ac:chgData name="Luca Lietti" userId="ccb3d269-3d8d-4aea-ae54-bb4127da9fc4" providerId="ADAL" clId="{9B6DF361-2571-4283-AEE7-3202866949FC}" dt="2021-12-12T11:08:06.224" v="2001" actId="478"/>
          <ac:spMkLst>
            <pc:docMk/>
            <pc:sldMk cId="655359796" sldId="585"/>
            <ac:spMk id="11" creationId="{811DDBCE-9784-4751-A006-EDE253A2B601}"/>
          </ac:spMkLst>
        </pc:spChg>
        <pc:spChg chg="mod">
          <ac:chgData name="Luca Lietti" userId="ccb3d269-3d8d-4aea-ae54-bb4127da9fc4" providerId="ADAL" clId="{9B6DF361-2571-4283-AEE7-3202866949FC}" dt="2021-12-12T15:42:10.904" v="2476" actId="1076"/>
          <ac:spMkLst>
            <pc:docMk/>
            <pc:sldMk cId="655359796" sldId="585"/>
            <ac:spMk id="14" creationId="{9E187FE0-6127-4A29-BF6A-AD31E12ECF65}"/>
          </ac:spMkLst>
        </pc:spChg>
        <pc:spChg chg="mod">
          <ac:chgData name="Luca Lietti" userId="ccb3d269-3d8d-4aea-ae54-bb4127da9fc4" providerId="ADAL" clId="{9B6DF361-2571-4283-AEE7-3202866949FC}" dt="2021-12-14T23:43:24.011" v="6004"/>
          <ac:spMkLst>
            <pc:docMk/>
            <pc:sldMk cId="655359796" sldId="585"/>
            <ac:spMk id="17" creationId="{8A7208EF-7613-4429-92CC-5F589FC8E701}"/>
          </ac:spMkLst>
        </pc:spChg>
        <pc:spChg chg="mod">
          <ac:chgData name="Luca Lietti" userId="ccb3d269-3d8d-4aea-ae54-bb4127da9fc4" providerId="ADAL" clId="{9B6DF361-2571-4283-AEE7-3202866949FC}" dt="2021-12-14T23:43:24.011" v="6004"/>
          <ac:spMkLst>
            <pc:docMk/>
            <pc:sldMk cId="655359796" sldId="585"/>
            <ac:spMk id="18" creationId="{18AE811A-3567-4763-9A26-86BE3214D783}"/>
          </ac:spMkLst>
        </pc:spChg>
        <pc:grpChg chg="add del mod">
          <ac:chgData name="Luca Lietti" userId="ccb3d269-3d8d-4aea-ae54-bb4127da9fc4" providerId="ADAL" clId="{9B6DF361-2571-4283-AEE7-3202866949FC}" dt="2021-12-14T23:43:40.222" v="6009"/>
          <ac:grpSpMkLst>
            <pc:docMk/>
            <pc:sldMk cId="655359796" sldId="585"/>
            <ac:grpSpMk id="11" creationId="{7D09B8C2-DD1E-4F6D-BD0D-5F9D888B9897}"/>
          </ac:grpSpMkLst>
        </pc:grpChg>
        <pc:grpChg chg="mod">
          <ac:chgData name="Luca Lietti" userId="ccb3d269-3d8d-4aea-ae54-bb4127da9fc4" providerId="ADAL" clId="{9B6DF361-2571-4283-AEE7-3202866949FC}" dt="2021-12-14T23:43:24.011" v="6004"/>
          <ac:grpSpMkLst>
            <pc:docMk/>
            <pc:sldMk cId="655359796" sldId="585"/>
            <ac:grpSpMk id="15" creationId="{579E7193-6691-4B02-98F2-702ADA4C04D7}"/>
          </ac:grpSpMkLst>
        </pc:grpChg>
        <pc:graphicFrameChg chg="del">
          <ac:chgData name="Luca Lietti" userId="ccb3d269-3d8d-4aea-ae54-bb4127da9fc4" providerId="ADAL" clId="{9B6DF361-2571-4283-AEE7-3202866949FC}" dt="2021-12-12T11:07:59.219" v="2000" actId="478"/>
          <ac:graphicFrameMkLst>
            <pc:docMk/>
            <pc:sldMk cId="655359796" sldId="585"/>
            <ac:graphicFrameMk id="10" creationId="{C739267B-466A-4DB0-9A7C-2664448D23DA}"/>
          </ac:graphicFrameMkLst>
        </pc:graphicFrameChg>
        <pc:picChg chg="add mod">
          <ac:chgData name="Luca Lietti" userId="ccb3d269-3d8d-4aea-ae54-bb4127da9fc4" providerId="ADAL" clId="{9B6DF361-2571-4283-AEE7-3202866949FC}" dt="2021-12-12T11:22:36.263" v="2268" actId="14100"/>
          <ac:picMkLst>
            <pc:docMk/>
            <pc:sldMk cId="655359796" sldId="585"/>
            <ac:picMk id="2" creationId="{E45A8EE1-0F61-46BB-A85E-9A622B155625}"/>
          </ac:picMkLst>
        </pc:picChg>
        <pc:picChg chg="add mod">
          <ac:chgData name="Luca Lietti" userId="ccb3d269-3d8d-4aea-ae54-bb4127da9fc4" providerId="ADAL" clId="{9B6DF361-2571-4283-AEE7-3202866949FC}" dt="2021-12-14T23:43:51.527" v="6012" actId="1076"/>
          <ac:picMkLst>
            <pc:docMk/>
            <pc:sldMk cId="655359796" sldId="585"/>
            <ac:picMk id="3" creationId="{59D1CF70-A62E-47B0-BD4E-026B3DE6E018}"/>
          </ac:picMkLst>
        </pc:picChg>
        <pc:picChg chg="del">
          <ac:chgData name="Luca Lietti" userId="ccb3d269-3d8d-4aea-ae54-bb4127da9fc4" providerId="ADAL" clId="{9B6DF361-2571-4283-AEE7-3202866949FC}" dt="2021-12-12T11:07:56.397" v="1999" actId="478"/>
          <ac:picMkLst>
            <pc:docMk/>
            <pc:sldMk cId="655359796" sldId="585"/>
            <ac:picMk id="3" creationId="{B4233BB0-4104-461A-824E-2EA8B45D3B7C}"/>
          </ac:picMkLst>
        </pc:picChg>
        <pc:picChg chg="mod">
          <ac:chgData name="Luca Lietti" userId="ccb3d269-3d8d-4aea-ae54-bb4127da9fc4" providerId="ADAL" clId="{9B6DF361-2571-4283-AEE7-3202866949FC}" dt="2021-12-14T23:43:24.011" v="6004"/>
          <ac:picMkLst>
            <pc:docMk/>
            <pc:sldMk cId="655359796" sldId="585"/>
            <ac:picMk id="12" creationId="{48202A33-8D8F-4B57-9AB0-B49C4F10DA72}"/>
          </ac:picMkLst>
        </pc:picChg>
        <pc:picChg chg="mod">
          <ac:chgData name="Luca Lietti" userId="ccb3d269-3d8d-4aea-ae54-bb4127da9fc4" providerId="ADAL" clId="{9B6DF361-2571-4283-AEE7-3202866949FC}" dt="2021-12-14T23:43:24.011" v="6004"/>
          <ac:picMkLst>
            <pc:docMk/>
            <pc:sldMk cId="655359796" sldId="585"/>
            <ac:picMk id="16" creationId="{C02E968D-D6F5-456B-8E63-DF4B727EBB26}"/>
          </ac:picMkLst>
        </pc:picChg>
        <pc:picChg chg="mod">
          <ac:chgData name="Luca Lietti" userId="ccb3d269-3d8d-4aea-ae54-bb4127da9fc4" providerId="ADAL" clId="{9B6DF361-2571-4283-AEE7-3202866949FC}" dt="2021-12-14T23:43:24.011" v="6004"/>
          <ac:picMkLst>
            <pc:docMk/>
            <pc:sldMk cId="655359796" sldId="585"/>
            <ac:picMk id="19" creationId="{6FA5080B-0049-4432-9952-0458B63DEFA4}"/>
          </ac:picMkLst>
        </pc:picChg>
        <pc:picChg chg="mod">
          <ac:chgData name="Luca Lietti" userId="ccb3d269-3d8d-4aea-ae54-bb4127da9fc4" providerId="ADAL" clId="{9B6DF361-2571-4283-AEE7-3202866949FC}" dt="2021-12-14T23:43:24.011" v="6004"/>
          <ac:picMkLst>
            <pc:docMk/>
            <pc:sldMk cId="655359796" sldId="585"/>
            <ac:picMk id="21" creationId="{6A7379D2-0812-4021-8F9C-4A4343F35B76}"/>
          </ac:picMkLst>
        </pc:picChg>
        <pc:picChg chg="add del mod">
          <ac:chgData name="Luca Lietti" userId="ccb3d269-3d8d-4aea-ae54-bb4127da9fc4" providerId="ADAL" clId="{9B6DF361-2571-4283-AEE7-3202866949FC}" dt="2021-12-12T11:22:28.895" v="2266" actId="478"/>
          <ac:picMkLst>
            <pc:docMk/>
            <pc:sldMk cId="655359796" sldId="585"/>
            <ac:picMk id="52228" creationId="{EB8EFB46-D687-49AC-8F26-6B6E7E3EEA11}"/>
          </ac:picMkLst>
        </pc:picChg>
        <pc:picChg chg="add mod">
          <ac:chgData name="Luca Lietti" userId="ccb3d269-3d8d-4aea-ae54-bb4127da9fc4" providerId="ADAL" clId="{9B6DF361-2571-4283-AEE7-3202866949FC}" dt="2021-12-14T14:49:12.723" v="4556" actId="1076"/>
          <ac:picMkLst>
            <pc:docMk/>
            <pc:sldMk cId="655359796" sldId="585"/>
            <ac:picMk id="52230" creationId="{48E16FCE-896C-439E-8BC3-365419485485}"/>
          </ac:picMkLst>
        </pc:picChg>
      </pc:sldChg>
      <pc:sldChg chg="addSp delSp modSp add mod ord">
        <pc:chgData name="Luca Lietti" userId="ccb3d269-3d8d-4aea-ae54-bb4127da9fc4" providerId="ADAL" clId="{9B6DF361-2571-4283-AEE7-3202866949FC}" dt="2021-12-14T23:46:20.821" v="6039" actId="20577"/>
        <pc:sldMkLst>
          <pc:docMk/>
          <pc:sldMk cId="1513935212" sldId="586"/>
        </pc:sldMkLst>
        <pc:spChg chg="del mod">
          <ac:chgData name="Luca Lietti" userId="ccb3d269-3d8d-4aea-ae54-bb4127da9fc4" providerId="ADAL" clId="{9B6DF361-2571-4283-AEE7-3202866949FC}" dt="2021-12-12T13:28:13.861" v="2424" actId="478"/>
          <ac:spMkLst>
            <pc:docMk/>
            <pc:sldMk cId="1513935212" sldId="586"/>
            <ac:spMk id="9" creationId="{1F90E01B-B877-49B7-BD9D-707CD0BCE3FC}"/>
          </ac:spMkLst>
        </pc:spChg>
        <pc:spChg chg="mod">
          <ac:chgData name="Luca Lietti" userId="ccb3d269-3d8d-4aea-ae54-bb4127da9fc4" providerId="ADAL" clId="{9B6DF361-2571-4283-AEE7-3202866949FC}" dt="2021-12-12T13:27:21.672" v="2401"/>
          <ac:spMkLst>
            <pc:docMk/>
            <pc:sldMk cId="1513935212" sldId="586"/>
            <ac:spMk id="11" creationId="{4C4AEAD7-CB1C-4D6A-B297-525B013875BB}"/>
          </ac:spMkLst>
        </pc:spChg>
        <pc:spChg chg="mod">
          <ac:chgData name="Luca Lietti" userId="ccb3d269-3d8d-4aea-ae54-bb4127da9fc4" providerId="ADAL" clId="{9B6DF361-2571-4283-AEE7-3202866949FC}" dt="2021-12-12T13:27:21.672" v="2401"/>
          <ac:spMkLst>
            <pc:docMk/>
            <pc:sldMk cId="1513935212" sldId="586"/>
            <ac:spMk id="12" creationId="{E6E15F54-B8A2-4259-9D15-405D321E913B}"/>
          </ac:spMkLst>
        </pc:spChg>
        <pc:spChg chg="del mod">
          <ac:chgData name="Luca Lietti" userId="ccb3d269-3d8d-4aea-ae54-bb4127da9fc4" providerId="ADAL" clId="{9B6DF361-2571-4283-AEE7-3202866949FC}" dt="2021-12-12T15:42:41.065" v="2478" actId="478"/>
          <ac:spMkLst>
            <pc:docMk/>
            <pc:sldMk cId="1513935212" sldId="586"/>
            <ac:spMk id="14" creationId="{9E187FE0-6127-4A29-BF6A-AD31E12ECF65}"/>
          </ac:spMkLst>
        </pc:spChg>
        <pc:spChg chg="mod">
          <ac:chgData name="Luca Lietti" userId="ccb3d269-3d8d-4aea-ae54-bb4127da9fc4" providerId="ADAL" clId="{9B6DF361-2571-4283-AEE7-3202866949FC}" dt="2021-12-12T13:27:21.672" v="2401"/>
          <ac:spMkLst>
            <pc:docMk/>
            <pc:sldMk cId="1513935212" sldId="586"/>
            <ac:spMk id="15" creationId="{221F1B5F-FE57-4AD3-8DD0-D6B189B21667}"/>
          </ac:spMkLst>
        </pc:spChg>
        <pc:spChg chg="add del mod">
          <ac:chgData name="Luca Lietti" userId="ccb3d269-3d8d-4aea-ae54-bb4127da9fc4" providerId="ADAL" clId="{9B6DF361-2571-4283-AEE7-3202866949FC}" dt="2021-12-12T13:27:33.002" v="2403" actId="478"/>
          <ac:spMkLst>
            <pc:docMk/>
            <pc:sldMk cId="1513935212" sldId="586"/>
            <ac:spMk id="18" creationId="{22AFF40A-B46C-4972-B6B0-115C05827F05}"/>
          </ac:spMkLst>
        </pc:spChg>
        <pc:spChg chg="add del mod">
          <ac:chgData name="Luca Lietti" userId="ccb3d269-3d8d-4aea-ae54-bb4127da9fc4" providerId="ADAL" clId="{9B6DF361-2571-4283-AEE7-3202866949FC}" dt="2021-12-14T15:06:59.511" v="4688"/>
          <ac:spMkLst>
            <pc:docMk/>
            <pc:sldMk cId="1513935212" sldId="586"/>
            <ac:spMk id="18" creationId="{2AC2777B-2F34-4B63-B73A-30C20DAD7EC3}"/>
          </ac:spMkLst>
        </pc:spChg>
        <pc:spChg chg="add del mod">
          <ac:chgData name="Luca Lietti" userId="ccb3d269-3d8d-4aea-ae54-bb4127da9fc4" providerId="ADAL" clId="{9B6DF361-2571-4283-AEE7-3202866949FC}" dt="2021-12-12T15:43:55.633" v="2486" actId="478"/>
          <ac:spMkLst>
            <pc:docMk/>
            <pc:sldMk cId="1513935212" sldId="586"/>
            <ac:spMk id="21" creationId="{4BED1B35-99B3-4E74-8FD3-96C3EE7862A2}"/>
          </ac:spMkLst>
        </pc:spChg>
        <pc:spChg chg="add del mod">
          <ac:chgData name="Luca Lietti" userId="ccb3d269-3d8d-4aea-ae54-bb4127da9fc4" providerId="ADAL" clId="{9B6DF361-2571-4283-AEE7-3202866949FC}" dt="2021-12-12T15:43:53.809" v="2485" actId="478"/>
          <ac:spMkLst>
            <pc:docMk/>
            <pc:sldMk cId="1513935212" sldId="586"/>
            <ac:spMk id="22" creationId="{47D4A664-52EE-43D5-9C3C-9FE65E77ACFE}"/>
          </ac:spMkLst>
        </pc:spChg>
        <pc:spChg chg="add mod">
          <ac:chgData name="Luca Lietti" userId="ccb3d269-3d8d-4aea-ae54-bb4127da9fc4" providerId="ADAL" clId="{9B6DF361-2571-4283-AEE7-3202866949FC}" dt="2021-12-12T15:42:42.653" v="2479"/>
          <ac:spMkLst>
            <pc:docMk/>
            <pc:sldMk cId="1513935212" sldId="586"/>
            <ac:spMk id="23" creationId="{9FEA6603-93EE-4CFC-ADCD-4F37D20F1A70}"/>
          </ac:spMkLst>
        </pc:spChg>
        <pc:spChg chg="add del mod">
          <ac:chgData name="Luca Lietti" userId="ccb3d269-3d8d-4aea-ae54-bb4127da9fc4" providerId="ADAL" clId="{9B6DF361-2571-4283-AEE7-3202866949FC}" dt="2021-12-12T15:43:48.615" v="2483" actId="478"/>
          <ac:spMkLst>
            <pc:docMk/>
            <pc:sldMk cId="1513935212" sldId="586"/>
            <ac:spMk id="24" creationId="{CB54A2EA-46A9-4AEF-95B6-966AA3FFD6C5}"/>
          </ac:spMkLst>
        </pc:spChg>
        <pc:spChg chg="add del mod">
          <ac:chgData name="Luca Lietti" userId="ccb3d269-3d8d-4aea-ae54-bb4127da9fc4" providerId="ADAL" clId="{9B6DF361-2571-4283-AEE7-3202866949FC}" dt="2021-12-12T15:50:15.549" v="2497" actId="478"/>
          <ac:spMkLst>
            <pc:docMk/>
            <pc:sldMk cId="1513935212" sldId="586"/>
            <ac:spMk id="25" creationId="{D50DB02D-7B32-4F47-A280-49846005F421}"/>
          </ac:spMkLst>
        </pc:spChg>
        <pc:spChg chg="add mod">
          <ac:chgData name="Luca Lietti" userId="ccb3d269-3d8d-4aea-ae54-bb4127da9fc4" providerId="ADAL" clId="{9B6DF361-2571-4283-AEE7-3202866949FC}" dt="2021-12-12T15:49:26.071" v="2493"/>
          <ac:spMkLst>
            <pc:docMk/>
            <pc:sldMk cId="1513935212" sldId="586"/>
            <ac:spMk id="27" creationId="{83439C53-17C3-4594-993F-491EF7DE5474}"/>
          </ac:spMkLst>
        </pc:spChg>
        <pc:spChg chg="add mod">
          <ac:chgData name="Luca Lietti" userId="ccb3d269-3d8d-4aea-ae54-bb4127da9fc4" providerId="ADAL" clId="{9B6DF361-2571-4283-AEE7-3202866949FC}" dt="2021-12-14T23:46:20.821" v="6039" actId="20577"/>
          <ac:spMkLst>
            <pc:docMk/>
            <pc:sldMk cId="1513935212" sldId="586"/>
            <ac:spMk id="28" creationId="{29D562D7-F03A-4A46-8DDE-BA4200619CF2}"/>
          </ac:spMkLst>
        </pc:spChg>
        <pc:spChg chg="add mod">
          <ac:chgData name="Luca Lietti" userId="ccb3d269-3d8d-4aea-ae54-bb4127da9fc4" providerId="ADAL" clId="{9B6DF361-2571-4283-AEE7-3202866949FC}" dt="2021-12-12T15:49:26.071" v="2493"/>
          <ac:spMkLst>
            <pc:docMk/>
            <pc:sldMk cId="1513935212" sldId="586"/>
            <ac:spMk id="29" creationId="{5D3C7685-FCFD-4530-8B30-6825AF03AD79}"/>
          </ac:spMkLst>
        </pc:spChg>
        <pc:spChg chg="add del mod">
          <ac:chgData name="Luca Lietti" userId="ccb3d269-3d8d-4aea-ae54-bb4127da9fc4" providerId="ADAL" clId="{9B6DF361-2571-4283-AEE7-3202866949FC}" dt="2021-12-12T15:50:00.703" v="2495" actId="478"/>
          <ac:spMkLst>
            <pc:docMk/>
            <pc:sldMk cId="1513935212" sldId="586"/>
            <ac:spMk id="36" creationId="{0168FCC8-1048-4B08-83AA-5CBFEC8E3AB1}"/>
          </ac:spMkLst>
        </pc:spChg>
        <pc:spChg chg="add del mod">
          <ac:chgData name="Luca Lietti" userId="ccb3d269-3d8d-4aea-ae54-bb4127da9fc4" providerId="ADAL" clId="{9B6DF361-2571-4283-AEE7-3202866949FC}" dt="2021-12-12T15:55:00.508" v="2525" actId="478"/>
          <ac:spMkLst>
            <pc:docMk/>
            <pc:sldMk cId="1513935212" sldId="586"/>
            <ac:spMk id="40" creationId="{4C28B291-68F4-4F9C-A66B-A732E658FD29}"/>
          </ac:spMkLst>
        </pc:spChg>
        <pc:grpChg chg="add mod">
          <ac:chgData name="Luca Lietti" userId="ccb3d269-3d8d-4aea-ae54-bb4127da9fc4" providerId="ADAL" clId="{9B6DF361-2571-4283-AEE7-3202866949FC}" dt="2021-12-12T13:27:21.672" v="2401"/>
          <ac:grpSpMkLst>
            <pc:docMk/>
            <pc:sldMk cId="1513935212" sldId="586"/>
            <ac:grpSpMk id="10" creationId="{DFCC01A5-477F-4CE2-A23E-46D6E04E7B7D}"/>
          </ac:grpSpMkLst>
        </pc:grpChg>
        <pc:picChg chg="del">
          <ac:chgData name="Luca Lietti" userId="ccb3d269-3d8d-4aea-ae54-bb4127da9fc4" providerId="ADAL" clId="{9B6DF361-2571-4283-AEE7-3202866949FC}" dt="2021-12-12T13:24:16.715" v="2347" actId="478"/>
          <ac:picMkLst>
            <pc:docMk/>
            <pc:sldMk cId="1513935212" sldId="586"/>
            <ac:picMk id="2" creationId="{E45A8EE1-0F61-46BB-A85E-9A622B155625}"/>
          </ac:picMkLst>
        </pc:picChg>
        <pc:picChg chg="add mod">
          <ac:chgData name="Luca Lietti" userId="ccb3d269-3d8d-4aea-ae54-bb4127da9fc4" providerId="ADAL" clId="{9B6DF361-2571-4283-AEE7-3202866949FC}" dt="2021-12-12T15:55:22.067" v="2534" actId="1076"/>
          <ac:picMkLst>
            <pc:docMk/>
            <pc:sldMk cId="1513935212" sldId="586"/>
            <ac:picMk id="3" creationId="{0E17A48A-21B3-4DCE-B9A2-ECA353BE083F}"/>
          </ac:picMkLst>
        </pc:picChg>
        <pc:picChg chg="add del mod">
          <ac:chgData name="Luca Lietti" userId="ccb3d269-3d8d-4aea-ae54-bb4127da9fc4" providerId="ADAL" clId="{9B6DF361-2571-4283-AEE7-3202866949FC}" dt="2021-12-12T15:42:47.113" v="2480" actId="478"/>
          <ac:picMkLst>
            <pc:docMk/>
            <pc:sldMk cId="1513935212" sldId="586"/>
            <ac:picMk id="19" creationId="{B0868EE5-DB36-49EA-B572-DE074D31DDA3}"/>
          </ac:picMkLst>
        </pc:picChg>
        <pc:picChg chg="add del mod">
          <ac:chgData name="Luca Lietti" userId="ccb3d269-3d8d-4aea-ae54-bb4127da9fc4" providerId="ADAL" clId="{9B6DF361-2571-4283-AEE7-3202866949FC}" dt="2021-12-12T15:54:56.482" v="2522" actId="478"/>
          <ac:picMkLst>
            <pc:docMk/>
            <pc:sldMk cId="1513935212" sldId="586"/>
            <ac:picMk id="26" creationId="{0A35225F-1697-42D1-AB55-D0D0F34EACC6}"/>
          </ac:picMkLst>
        </pc:picChg>
        <pc:picChg chg="add del mod">
          <ac:chgData name="Luca Lietti" userId="ccb3d269-3d8d-4aea-ae54-bb4127da9fc4" providerId="ADAL" clId="{9B6DF361-2571-4283-AEE7-3202866949FC}" dt="2021-12-12T15:54:54.377" v="2520" actId="478"/>
          <ac:picMkLst>
            <pc:docMk/>
            <pc:sldMk cId="1513935212" sldId="586"/>
            <ac:picMk id="30" creationId="{FC289C6D-BCCB-4462-BC0A-37154938EDA5}"/>
          </ac:picMkLst>
        </pc:picChg>
        <pc:picChg chg="add del mod">
          <ac:chgData name="Luca Lietti" userId="ccb3d269-3d8d-4aea-ae54-bb4127da9fc4" providerId="ADAL" clId="{9B6DF361-2571-4283-AEE7-3202866949FC}" dt="2021-12-12T15:54:52.473" v="2518" actId="478"/>
          <ac:picMkLst>
            <pc:docMk/>
            <pc:sldMk cId="1513935212" sldId="586"/>
            <ac:picMk id="31" creationId="{5D2CB0DF-5626-4949-918A-F966DCA5B5CF}"/>
          </ac:picMkLst>
        </pc:picChg>
        <pc:picChg chg="add del mod">
          <ac:chgData name="Luca Lietti" userId="ccb3d269-3d8d-4aea-ae54-bb4127da9fc4" providerId="ADAL" clId="{9B6DF361-2571-4283-AEE7-3202866949FC}" dt="2021-12-12T15:50:02.941" v="2496" actId="478"/>
          <ac:picMkLst>
            <pc:docMk/>
            <pc:sldMk cId="1513935212" sldId="586"/>
            <ac:picMk id="32" creationId="{D33A5F34-880B-4232-B062-8A98C5EC104E}"/>
          </ac:picMkLst>
        </pc:picChg>
        <pc:picChg chg="add mod">
          <ac:chgData name="Luca Lietti" userId="ccb3d269-3d8d-4aea-ae54-bb4127da9fc4" providerId="ADAL" clId="{9B6DF361-2571-4283-AEE7-3202866949FC}" dt="2021-12-12T16:26:08.514" v="2758" actId="1076"/>
          <ac:picMkLst>
            <pc:docMk/>
            <pc:sldMk cId="1513935212" sldId="586"/>
            <ac:picMk id="33" creationId="{684E28DF-662E-4C91-A818-5A3F6F8A3763}"/>
          </ac:picMkLst>
        </pc:picChg>
        <pc:picChg chg="add del mod">
          <ac:chgData name="Luca Lietti" userId="ccb3d269-3d8d-4aea-ae54-bb4127da9fc4" providerId="ADAL" clId="{9B6DF361-2571-4283-AEE7-3202866949FC}" dt="2021-12-12T15:54:53.258" v="2519" actId="478"/>
          <ac:picMkLst>
            <pc:docMk/>
            <pc:sldMk cId="1513935212" sldId="586"/>
            <ac:picMk id="34" creationId="{69A7BDFB-0826-4E2E-904F-4A8E3573EE77}"/>
          </ac:picMkLst>
        </pc:picChg>
        <pc:picChg chg="add del mod">
          <ac:chgData name="Luca Lietti" userId="ccb3d269-3d8d-4aea-ae54-bb4127da9fc4" providerId="ADAL" clId="{9B6DF361-2571-4283-AEE7-3202866949FC}" dt="2021-12-12T15:55:02.830" v="2527" actId="478"/>
          <ac:picMkLst>
            <pc:docMk/>
            <pc:sldMk cId="1513935212" sldId="586"/>
            <ac:picMk id="35" creationId="{961C5E90-CD43-4BD9-B794-5B9F988A720F}"/>
          </ac:picMkLst>
        </pc:picChg>
        <pc:picChg chg="add del mod">
          <ac:chgData name="Luca Lietti" userId="ccb3d269-3d8d-4aea-ae54-bb4127da9fc4" providerId="ADAL" clId="{9B6DF361-2571-4283-AEE7-3202866949FC}" dt="2021-12-12T15:54:55.272" v="2521" actId="478"/>
          <ac:picMkLst>
            <pc:docMk/>
            <pc:sldMk cId="1513935212" sldId="586"/>
            <ac:picMk id="37" creationId="{BBBB5CA2-CC79-4749-A36A-1F422384AEE9}"/>
          </ac:picMkLst>
        </pc:picChg>
        <pc:picChg chg="add del mod">
          <ac:chgData name="Luca Lietti" userId="ccb3d269-3d8d-4aea-ae54-bb4127da9fc4" providerId="ADAL" clId="{9B6DF361-2571-4283-AEE7-3202866949FC}" dt="2021-12-12T15:55:02.096" v="2526" actId="478"/>
          <ac:picMkLst>
            <pc:docMk/>
            <pc:sldMk cId="1513935212" sldId="586"/>
            <ac:picMk id="38" creationId="{F154E45A-E1F9-4E3B-99E2-686997D5F1C6}"/>
          </ac:picMkLst>
        </pc:picChg>
        <pc:picChg chg="add del mod">
          <ac:chgData name="Luca Lietti" userId="ccb3d269-3d8d-4aea-ae54-bb4127da9fc4" providerId="ADAL" clId="{9B6DF361-2571-4283-AEE7-3202866949FC}" dt="2021-12-12T15:54:58.519" v="2524" actId="478"/>
          <ac:picMkLst>
            <pc:docMk/>
            <pc:sldMk cId="1513935212" sldId="586"/>
            <ac:picMk id="39" creationId="{10875BFF-5A8E-471D-BDEE-57E1ACE12618}"/>
          </ac:picMkLst>
        </pc:picChg>
        <pc:picChg chg="add del mod">
          <ac:chgData name="Luca Lietti" userId="ccb3d269-3d8d-4aea-ae54-bb4127da9fc4" providerId="ADAL" clId="{9B6DF361-2571-4283-AEE7-3202866949FC}" dt="2021-12-12T15:55:03.880" v="2528" actId="478"/>
          <ac:picMkLst>
            <pc:docMk/>
            <pc:sldMk cId="1513935212" sldId="586"/>
            <ac:picMk id="41" creationId="{2F54B610-1319-408C-AB3F-1D6593E98448}"/>
          </ac:picMkLst>
        </pc:picChg>
        <pc:picChg chg="del">
          <ac:chgData name="Luca Lietti" userId="ccb3d269-3d8d-4aea-ae54-bb4127da9fc4" providerId="ADAL" clId="{9B6DF361-2571-4283-AEE7-3202866949FC}" dt="2021-12-12T13:24:14.894" v="2346" actId="478"/>
          <ac:picMkLst>
            <pc:docMk/>
            <pc:sldMk cId="1513935212" sldId="586"/>
            <ac:picMk id="52230" creationId="{48E16FCE-896C-439E-8BC3-365419485485}"/>
          </ac:picMkLst>
        </pc:picChg>
        <pc:picChg chg="add del mod">
          <ac:chgData name="Luca Lietti" userId="ccb3d269-3d8d-4aea-ae54-bb4127da9fc4" providerId="ADAL" clId="{9B6DF361-2571-4283-AEE7-3202866949FC}" dt="2021-12-12T13:27:58.673" v="2423" actId="478"/>
          <ac:picMkLst>
            <pc:docMk/>
            <pc:sldMk cId="1513935212" sldId="586"/>
            <ac:picMk id="54274" creationId="{23094B72-D975-4278-B8C7-0D2225C0D3E6}"/>
          </ac:picMkLst>
        </pc:picChg>
        <pc:cxnChg chg="mod">
          <ac:chgData name="Luca Lietti" userId="ccb3d269-3d8d-4aea-ae54-bb4127da9fc4" providerId="ADAL" clId="{9B6DF361-2571-4283-AEE7-3202866949FC}" dt="2021-12-12T13:27:21.672" v="2401"/>
          <ac:cxnSpMkLst>
            <pc:docMk/>
            <pc:sldMk cId="1513935212" sldId="586"/>
            <ac:cxnSpMk id="16" creationId="{79B435B7-DA69-48BA-A097-55C9536EAFBA}"/>
          </ac:cxnSpMkLst>
        </pc:cxnChg>
        <pc:cxnChg chg="mod">
          <ac:chgData name="Luca Lietti" userId="ccb3d269-3d8d-4aea-ae54-bb4127da9fc4" providerId="ADAL" clId="{9B6DF361-2571-4283-AEE7-3202866949FC}" dt="2021-12-12T13:27:21.672" v="2401"/>
          <ac:cxnSpMkLst>
            <pc:docMk/>
            <pc:sldMk cId="1513935212" sldId="586"/>
            <ac:cxnSpMk id="17" creationId="{FD6B4999-EB99-4200-AC10-E4AC0F46708D}"/>
          </ac:cxnSpMkLst>
        </pc:cxnChg>
      </pc:sldChg>
      <pc:sldChg chg="add del">
        <pc:chgData name="Luca Lietti" userId="ccb3d269-3d8d-4aea-ae54-bb4127da9fc4" providerId="ADAL" clId="{9B6DF361-2571-4283-AEE7-3202866949FC}" dt="2021-12-14T15:24:28.529" v="5040" actId="47"/>
        <pc:sldMkLst>
          <pc:docMk/>
          <pc:sldMk cId="1994968394" sldId="587"/>
        </pc:sldMkLst>
      </pc:sldChg>
      <pc:sldChg chg="addSp delSp modSp add del mod">
        <pc:chgData name="Luca Lietti" userId="ccb3d269-3d8d-4aea-ae54-bb4127da9fc4" providerId="ADAL" clId="{9B6DF361-2571-4283-AEE7-3202866949FC}" dt="2021-12-15T00:05:04.439" v="6463" actId="47"/>
        <pc:sldMkLst>
          <pc:docMk/>
          <pc:sldMk cId="1259481863" sldId="588"/>
        </pc:sldMkLst>
        <pc:spChg chg="mod">
          <ac:chgData name="Luca Lietti" userId="ccb3d269-3d8d-4aea-ae54-bb4127da9fc4" providerId="ADAL" clId="{9B6DF361-2571-4283-AEE7-3202866949FC}" dt="2021-12-12T13:30:21.611" v="2433" actId="20577"/>
          <ac:spMkLst>
            <pc:docMk/>
            <pc:sldMk cId="1259481863" sldId="588"/>
            <ac:spMk id="14" creationId="{9E187FE0-6127-4A29-BF6A-AD31E12ECF65}"/>
          </ac:spMkLst>
        </pc:spChg>
        <pc:spChg chg="mod">
          <ac:chgData name="Luca Lietti" userId="ccb3d269-3d8d-4aea-ae54-bb4127da9fc4" providerId="ADAL" clId="{9B6DF361-2571-4283-AEE7-3202866949FC}" dt="2021-12-12T13:40:04.973" v="2473" actId="20577"/>
          <ac:spMkLst>
            <pc:docMk/>
            <pc:sldMk cId="1259481863" sldId="588"/>
            <ac:spMk id="21" creationId="{4BED1B35-99B3-4E74-8FD3-96C3EE7862A2}"/>
          </ac:spMkLst>
        </pc:spChg>
        <pc:spChg chg="mod">
          <ac:chgData name="Luca Lietti" userId="ccb3d269-3d8d-4aea-ae54-bb4127da9fc4" providerId="ADAL" clId="{9B6DF361-2571-4283-AEE7-3202866949FC}" dt="2021-12-12T13:39:19.433" v="2465" actId="20577"/>
          <ac:spMkLst>
            <pc:docMk/>
            <pc:sldMk cId="1259481863" sldId="588"/>
            <ac:spMk id="22" creationId="{47D4A664-52EE-43D5-9C3C-9FE65E77ACFE}"/>
          </ac:spMkLst>
        </pc:spChg>
        <pc:picChg chg="add mod">
          <ac:chgData name="Luca Lietti" userId="ccb3d269-3d8d-4aea-ae54-bb4127da9fc4" providerId="ADAL" clId="{9B6DF361-2571-4283-AEE7-3202866949FC}" dt="2021-12-12T13:40:21.473" v="2474" actId="1076"/>
          <ac:picMkLst>
            <pc:docMk/>
            <pc:sldMk cId="1259481863" sldId="588"/>
            <ac:picMk id="3" creationId="{D4D02AC3-FE78-4D0C-AB24-6DE8E804843D}"/>
          </ac:picMkLst>
        </pc:picChg>
        <pc:picChg chg="del">
          <ac:chgData name="Luca Lietti" userId="ccb3d269-3d8d-4aea-ae54-bb4127da9fc4" providerId="ADAL" clId="{9B6DF361-2571-4283-AEE7-3202866949FC}" dt="2021-12-12T13:37:27.752" v="2434" actId="478"/>
          <ac:picMkLst>
            <pc:docMk/>
            <pc:sldMk cId="1259481863" sldId="588"/>
            <ac:picMk id="19" creationId="{B0868EE5-DB36-49EA-B572-DE074D31DDA3}"/>
          </ac:picMkLst>
        </pc:picChg>
      </pc:sldChg>
      <pc:sldChg chg="add del">
        <pc:chgData name="Luca Lietti" userId="ccb3d269-3d8d-4aea-ae54-bb4127da9fc4" providerId="ADAL" clId="{9B6DF361-2571-4283-AEE7-3202866949FC}" dt="2021-12-15T00:00:35.885" v="6405" actId="2696"/>
        <pc:sldMkLst>
          <pc:docMk/>
          <pc:sldMk cId="2257458547" sldId="589"/>
        </pc:sldMkLst>
      </pc:sldChg>
      <pc:sldChg chg="addSp modSp add mod">
        <pc:chgData name="Luca Lietti" userId="ccb3d269-3d8d-4aea-ae54-bb4127da9fc4" providerId="ADAL" clId="{9B6DF361-2571-4283-AEE7-3202866949FC}" dt="2021-12-15T00:02:31.748" v="6413" actId="208"/>
        <pc:sldMkLst>
          <pc:docMk/>
          <pc:sldMk cId="2513131033" sldId="589"/>
        </pc:sldMkLst>
        <pc:spChg chg="add mod">
          <ac:chgData name="Luca Lietti" userId="ccb3d269-3d8d-4aea-ae54-bb4127da9fc4" providerId="ADAL" clId="{9B6DF361-2571-4283-AEE7-3202866949FC}" dt="2021-12-15T00:02:31.748" v="6413" actId="208"/>
          <ac:spMkLst>
            <pc:docMk/>
            <pc:sldMk cId="2513131033" sldId="589"/>
            <ac:spMk id="2" creationId="{773D8EB3-EA15-446D-BDA0-93D1DC5F7516}"/>
          </ac:spMkLst>
        </pc:spChg>
        <pc:spChg chg="add mod">
          <ac:chgData name="Luca Lietti" userId="ccb3d269-3d8d-4aea-ae54-bb4127da9fc4" providerId="ADAL" clId="{9B6DF361-2571-4283-AEE7-3202866949FC}" dt="2021-12-15T00:01:15.986" v="6407"/>
          <ac:spMkLst>
            <pc:docMk/>
            <pc:sldMk cId="2513131033" sldId="589"/>
            <ac:spMk id="18" creationId="{73126468-B957-4F7E-8E2A-DC8CD1357A55}"/>
          </ac:spMkLst>
        </pc:spChg>
        <pc:spChg chg="mod">
          <ac:chgData name="Luca Lietti" userId="ccb3d269-3d8d-4aea-ae54-bb4127da9fc4" providerId="ADAL" clId="{9B6DF361-2571-4283-AEE7-3202866949FC}" dt="2021-12-15T00:01:51.134" v="6410" actId="58"/>
          <ac:spMkLst>
            <pc:docMk/>
            <pc:sldMk cId="2513131033" sldId="589"/>
            <ac:spMk id="22" creationId="{47D4A664-52EE-43D5-9C3C-9FE65E77ACFE}"/>
          </ac:spMkLst>
        </pc:spChg>
        <pc:picChg chg="mod">
          <ac:chgData name="Luca Lietti" userId="ccb3d269-3d8d-4aea-ae54-bb4127da9fc4" providerId="ADAL" clId="{9B6DF361-2571-4283-AEE7-3202866949FC}" dt="2021-12-15T00:01:19.309" v="6408" actId="1076"/>
          <ac:picMkLst>
            <pc:docMk/>
            <pc:sldMk cId="2513131033" sldId="589"/>
            <ac:picMk id="19" creationId="{B0868EE5-DB36-49EA-B572-DE074D31DDA3}"/>
          </ac:picMkLst>
        </pc:picChg>
      </pc:sldChg>
      <pc:sldChg chg="addSp delSp modSp add mod ord">
        <pc:chgData name="Luca Lietti" userId="ccb3d269-3d8d-4aea-ae54-bb4127da9fc4" providerId="ADAL" clId="{9B6DF361-2571-4283-AEE7-3202866949FC}" dt="2021-12-14T23:58:28.834" v="6386" actId="1076"/>
        <pc:sldMkLst>
          <pc:docMk/>
          <pc:sldMk cId="4260056620" sldId="590"/>
        </pc:sldMkLst>
        <pc:spChg chg="add del mod">
          <ac:chgData name="Luca Lietti" userId="ccb3d269-3d8d-4aea-ae54-bb4127da9fc4" providerId="ADAL" clId="{9B6DF361-2571-4283-AEE7-3202866949FC}" dt="2021-12-14T14:55:24.862" v="4646" actId="478"/>
          <ac:spMkLst>
            <pc:docMk/>
            <pc:sldMk cId="4260056620" sldId="590"/>
            <ac:spMk id="3" creationId="{D3E7A0EB-805A-4C72-A1C4-9A51AAAFF436}"/>
          </ac:spMkLst>
        </pc:spChg>
        <pc:spChg chg="add mod">
          <ac:chgData name="Luca Lietti" userId="ccb3d269-3d8d-4aea-ae54-bb4127da9fc4" providerId="ADAL" clId="{9B6DF361-2571-4283-AEE7-3202866949FC}" dt="2021-12-14T23:57:01.397" v="6373" actId="1076"/>
          <ac:spMkLst>
            <pc:docMk/>
            <pc:sldMk cId="4260056620" sldId="590"/>
            <ac:spMk id="5" creationId="{0D69CD48-4C37-4EC2-A943-43FE0D33FE82}"/>
          </ac:spMkLst>
        </pc:spChg>
        <pc:spChg chg="add mod">
          <ac:chgData name="Luca Lietti" userId="ccb3d269-3d8d-4aea-ae54-bb4127da9fc4" providerId="ADAL" clId="{9B6DF361-2571-4283-AEE7-3202866949FC}" dt="2021-12-14T23:57:01.397" v="6373" actId="1076"/>
          <ac:spMkLst>
            <pc:docMk/>
            <pc:sldMk cId="4260056620" sldId="590"/>
            <ac:spMk id="6" creationId="{FE1687B8-52AA-4544-8843-6962A6F0D312}"/>
          </ac:spMkLst>
        </pc:spChg>
        <pc:spChg chg="add mod">
          <ac:chgData name="Luca Lietti" userId="ccb3d269-3d8d-4aea-ae54-bb4127da9fc4" providerId="ADAL" clId="{9B6DF361-2571-4283-AEE7-3202866949FC}" dt="2021-12-14T23:57:01.397" v="6373" actId="1076"/>
          <ac:spMkLst>
            <pc:docMk/>
            <pc:sldMk cId="4260056620" sldId="590"/>
            <ac:spMk id="7" creationId="{303405DD-3F32-4BB3-8143-51788B62FEE8}"/>
          </ac:spMkLst>
        </pc:spChg>
        <pc:spChg chg="add mod">
          <ac:chgData name="Luca Lietti" userId="ccb3d269-3d8d-4aea-ae54-bb4127da9fc4" providerId="ADAL" clId="{9B6DF361-2571-4283-AEE7-3202866949FC}" dt="2021-12-14T23:57:01.397" v="6373" actId="1076"/>
          <ac:spMkLst>
            <pc:docMk/>
            <pc:sldMk cId="4260056620" sldId="590"/>
            <ac:spMk id="24" creationId="{89339702-4DEB-4D97-80E2-5FFDD711AB47}"/>
          </ac:spMkLst>
        </pc:spChg>
        <pc:spChg chg="mod">
          <ac:chgData name="Luca Lietti" userId="ccb3d269-3d8d-4aea-ae54-bb4127da9fc4" providerId="ADAL" clId="{9B6DF361-2571-4283-AEE7-3202866949FC}" dt="2021-12-14T10:11:47.712" v="4385" actId="1076"/>
          <ac:spMkLst>
            <pc:docMk/>
            <pc:sldMk cId="4260056620" sldId="590"/>
            <ac:spMk id="28" creationId="{29D562D7-F03A-4A46-8DDE-BA4200619CF2}"/>
          </ac:spMkLst>
        </pc:spChg>
        <pc:spChg chg="mod">
          <ac:chgData name="Luca Lietti" userId="ccb3d269-3d8d-4aea-ae54-bb4127da9fc4" providerId="ADAL" clId="{9B6DF361-2571-4283-AEE7-3202866949FC}" dt="2021-12-14T23:57:01.397" v="6373" actId="1076"/>
          <ac:spMkLst>
            <pc:docMk/>
            <pc:sldMk cId="4260056620" sldId="590"/>
            <ac:spMk id="29" creationId="{5D3C7685-FCFD-4530-8B30-6825AF03AD79}"/>
          </ac:spMkLst>
        </pc:spChg>
        <pc:spChg chg="add mod">
          <ac:chgData name="Luca Lietti" userId="ccb3d269-3d8d-4aea-ae54-bb4127da9fc4" providerId="ADAL" clId="{9B6DF361-2571-4283-AEE7-3202866949FC}" dt="2021-12-14T23:57:07.212" v="6374" actId="1076"/>
          <ac:spMkLst>
            <pc:docMk/>
            <pc:sldMk cId="4260056620" sldId="590"/>
            <ac:spMk id="30" creationId="{8DEBA22C-90B7-4C67-8EFC-E7015BFCAD23}"/>
          </ac:spMkLst>
        </pc:spChg>
        <pc:spChg chg="del">
          <ac:chgData name="Luca Lietti" userId="ccb3d269-3d8d-4aea-ae54-bb4127da9fc4" providerId="ADAL" clId="{9B6DF361-2571-4283-AEE7-3202866949FC}" dt="2021-12-12T15:56:31.390" v="2542" actId="478"/>
          <ac:spMkLst>
            <pc:docMk/>
            <pc:sldMk cId="4260056620" sldId="590"/>
            <ac:spMk id="40" creationId="{4C28B291-68F4-4F9C-A66B-A732E658FD29}"/>
          </ac:spMkLst>
        </pc:spChg>
        <pc:graphicFrameChg chg="add mod">
          <ac:chgData name="Luca Lietti" userId="ccb3d269-3d8d-4aea-ae54-bb4127da9fc4" providerId="ADAL" clId="{9B6DF361-2571-4283-AEE7-3202866949FC}" dt="2021-12-14T23:58:28.834" v="6386" actId="1076"/>
          <ac:graphicFrameMkLst>
            <pc:docMk/>
            <pc:sldMk cId="4260056620" sldId="590"/>
            <ac:graphicFrameMk id="33" creationId="{A660C9D9-718C-4E05-ADD2-793E980D80B4}"/>
          </ac:graphicFrameMkLst>
        </pc:graphicFrameChg>
        <pc:picChg chg="mod">
          <ac:chgData name="Luca Lietti" userId="ccb3d269-3d8d-4aea-ae54-bb4127da9fc4" providerId="ADAL" clId="{9B6DF361-2571-4283-AEE7-3202866949FC}" dt="2021-12-14T23:57:18.800" v="6378" actId="1076"/>
          <ac:picMkLst>
            <pc:docMk/>
            <pc:sldMk cId="4260056620" sldId="590"/>
            <ac:picMk id="13" creationId="{132BF9FA-E823-4D84-A345-955C4F2CCB2E}"/>
          </ac:picMkLst>
        </pc:picChg>
        <pc:picChg chg="add del mod">
          <ac:chgData name="Luca Lietti" userId="ccb3d269-3d8d-4aea-ae54-bb4127da9fc4" providerId="ADAL" clId="{9B6DF361-2571-4283-AEE7-3202866949FC}" dt="2021-12-14T14:55:17.797" v="4644" actId="478"/>
          <ac:picMkLst>
            <pc:docMk/>
            <pc:sldMk cId="4260056620" sldId="590"/>
            <ac:picMk id="18" creationId="{923F6797-3A1E-42B4-8435-D7CC39A7E7DE}"/>
          </ac:picMkLst>
        </pc:picChg>
        <pc:picChg chg="add mod">
          <ac:chgData name="Luca Lietti" userId="ccb3d269-3d8d-4aea-ae54-bb4127da9fc4" providerId="ADAL" clId="{9B6DF361-2571-4283-AEE7-3202866949FC}" dt="2021-12-14T23:57:01.397" v="6373" actId="1076"/>
          <ac:picMkLst>
            <pc:docMk/>
            <pc:sldMk cId="4260056620" sldId="590"/>
            <ac:picMk id="21" creationId="{A0FB31E3-E259-4BE0-99B0-9B586112BC9C}"/>
          </ac:picMkLst>
        </pc:picChg>
        <pc:picChg chg="add mod">
          <ac:chgData name="Luca Lietti" userId="ccb3d269-3d8d-4aea-ae54-bb4127da9fc4" providerId="ADAL" clId="{9B6DF361-2571-4283-AEE7-3202866949FC}" dt="2021-12-14T23:58:26.417" v="6385" actId="1076"/>
          <ac:picMkLst>
            <pc:docMk/>
            <pc:sldMk cId="4260056620" sldId="590"/>
            <ac:picMk id="22" creationId="{23F5C3A6-C6C7-4906-B9AC-F58534E0168B}"/>
          </ac:picMkLst>
        </pc:picChg>
        <pc:picChg chg="del">
          <ac:chgData name="Luca Lietti" userId="ccb3d269-3d8d-4aea-ae54-bb4127da9fc4" providerId="ADAL" clId="{9B6DF361-2571-4283-AEE7-3202866949FC}" dt="2021-12-12T15:56:28.228" v="2540" actId="478"/>
          <ac:picMkLst>
            <pc:docMk/>
            <pc:sldMk cId="4260056620" sldId="590"/>
            <ac:picMk id="26" creationId="{0A35225F-1697-42D1-AB55-D0D0F34EACC6}"/>
          </ac:picMkLst>
        </pc:picChg>
        <pc:picChg chg="del">
          <ac:chgData name="Luca Lietti" userId="ccb3d269-3d8d-4aea-ae54-bb4127da9fc4" providerId="ADAL" clId="{9B6DF361-2571-4283-AEE7-3202866949FC}" dt="2021-12-12T15:56:34.452" v="2544" actId="478"/>
          <ac:picMkLst>
            <pc:docMk/>
            <pc:sldMk cId="4260056620" sldId="590"/>
            <ac:picMk id="30" creationId="{FC289C6D-BCCB-4462-BC0A-37154938EDA5}"/>
          </ac:picMkLst>
        </pc:picChg>
        <pc:picChg chg="del">
          <ac:chgData name="Luca Lietti" userId="ccb3d269-3d8d-4aea-ae54-bb4127da9fc4" providerId="ADAL" clId="{9B6DF361-2571-4283-AEE7-3202866949FC}" dt="2021-12-12T15:56:25.104" v="2538" actId="478"/>
          <ac:picMkLst>
            <pc:docMk/>
            <pc:sldMk cId="4260056620" sldId="590"/>
            <ac:picMk id="31" creationId="{5D2CB0DF-5626-4949-918A-F966DCA5B5CF}"/>
          </ac:picMkLst>
        </pc:picChg>
        <pc:picChg chg="add mod">
          <ac:chgData name="Luca Lietti" userId="ccb3d269-3d8d-4aea-ae54-bb4127da9fc4" providerId="ADAL" clId="{9B6DF361-2571-4283-AEE7-3202866949FC}" dt="2021-12-14T23:57:23.389" v="6379" actId="688"/>
          <ac:picMkLst>
            <pc:docMk/>
            <pc:sldMk cId="4260056620" sldId="590"/>
            <ac:picMk id="31" creationId="{88F53403-0C92-41B6-9941-874912306325}"/>
          </ac:picMkLst>
        </pc:picChg>
        <pc:picChg chg="add del mod">
          <ac:chgData name="Luca Lietti" userId="ccb3d269-3d8d-4aea-ae54-bb4127da9fc4" providerId="ADAL" clId="{9B6DF361-2571-4283-AEE7-3202866949FC}" dt="2021-12-14T14:55:19.500" v="4645" actId="478"/>
          <ac:picMkLst>
            <pc:docMk/>
            <pc:sldMk cId="4260056620" sldId="590"/>
            <ac:picMk id="32" creationId="{00E96958-11A5-454E-977B-CD26FB2FAB28}"/>
          </ac:picMkLst>
        </pc:picChg>
        <pc:picChg chg="del">
          <ac:chgData name="Luca Lietti" userId="ccb3d269-3d8d-4aea-ae54-bb4127da9fc4" providerId="ADAL" clId="{9B6DF361-2571-4283-AEE7-3202866949FC}" dt="2021-12-12T15:56:26.107" v="2539" actId="478"/>
          <ac:picMkLst>
            <pc:docMk/>
            <pc:sldMk cId="4260056620" sldId="590"/>
            <ac:picMk id="33" creationId="{684E28DF-662E-4C91-A818-5A3F6F8A3763}"/>
          </ac:picMkLst>
        </pc:picChg>
        <pc:picChg chg="del">
          <ac:chgData name="Luca Lietti" userId="ccb3d269-3d8d-4aea-ae54-bb4127da9fc4" providerId="ADAL" clId="{9B6DF361-2571-4283-AEE7-3202866949FC}" dt="2021-12-12T15:56:37.556" v="2546" actId="478"/>
          <ac:picMkLst>
            <pc:docMk/>
            <pc:sldMk cId="4260056620" sldId="590"/>
            <ac:picMk id="34" creationId="{69A7BDFB-0826-4E2E-904F-4A8E3573EE77}"/>
          </ac:picMkLst>
        </pc:picChg>
        <pc:picChg chg="del">
          <ac:chgData name="Luca Lietti" userId="ccb3d269-3d8d-4aea-ae54-bb4127da9fc4" providerId="ADAL" clId="{9B6DF361-2571-4283-AEE7-3202866949FC}" dt="2021-12-12T15:56:35.218" v="2545" actId="478"/>
          <ac:picMkLst>
            <pc:docMk/>
            <pc:sldMk cId="4260056620" sldId="590"/>
            <ac:picMk id="35" creationId="{961C5E90-CD43-4BD9-B794-5B9F988A720F}"/>
          </ac:picMkLst>
        </pc:picChg>
        <pc:picChg chg="add del mod">
          <ac:chgData name="Luca Lietti" userId="ccb3d269-3d8d-4aea-ae54-bb4127da9fc4" providerId="ADAL" clId="{9B6DF361-2571-4283-AEE7-3202866949FC}" dt="2021-12-12T15:58:51.623" v="2554" actId="478"/>
          <ac:picMkLst>
            <pc:docMk/>
            <pc:sldMk cId="4260056620" sldId="590"/>
            <ac:picMk id="36" creationId="{BC34C022-4539-4DE3-A9A4-31AF5C4E5C78}"/>
          </ac:picMkLst>
        </pc:picChg>
        <pc:picChg chg="del">
          <ac:chgData name="Luca Lietti" userId="ccb3d269-3d8d-4aea-ae54-bb4127da9fc4" providerId="ADAL" clId="{9B6DF361-2571-4283-AEE7-3202866949FC}" dt="2021-12-12T15:56:33.828" v="2543" actId="478"/>
          <ac:picMkLst>
            <pc:docMk/>
            <pc:sldMk cId="4260056620" sldId="590"/>
            <ac:picMk id="37" creationId="{BBBB5CA2-CC79-4749-A36A-1F422384AEE9}"/>
          </ac:picMkLst>
        </pc:picChg>
        <pc:picChg chg="del">
          <ac:chgData name="Luca Lietti" userId="ccb3d269-3d8d-4aea-ae54-bb4127da9fc4" providerId="ADAL" clId="{9B6DF361-2571-4283-AEE7-3202866949FC}" dt="2021-12-12T15:56:39.717" v="2548" actId="478"/>
          <ac:picMkLst>
            <pc:docMk/>
            <pc:sldMk cId="4260056620" sldId="590"/>
            <ac:picMk id="38" creationId="{F154E45A-E1F9-4E3B-99E2-686997D5F1C6}"/>
          </ac:picMkLst>
        </pc:picChg>
        <pc:picChg chg="del">
          <ac:chgData name="Luca Lietti" userId="ccb3d269-3d8d-4aea-ae54-bb4127da9fc4" providerId="ADAL" clId="{9B6DF361-2571-4283-AEE7-3202866949FC}" dt="2021-12-12T15:56:29.718" v="2541" actId="478"/>
          <ac:picMkLst>
            <pc:docMk/>
            <pc:sldMk cId="4260056620" sldId="590"/>
            <ac:picMk id="39" creationId="{10875BFF-5A8E-471D-BDEE-57E1ACE12618}"/>
          </ac:picMkLst>
        </pc:picChg>
        <pc:picChg chg="del">
          <ac:chgData name="Luca Lietti" userId="ccb3d269-3d8d-4aea-ae54-bb4127da9fc4" providerId="ADAL" clId="{9B6DF361-2571-4283-AEE7-3202866949FC}" dt="2021-12-12T15:56:38.513" v="2547" actId="478"/>
          <ac:picMkLst>
            <pc:docMk/>
            <pc:sldMk cId="4260056620" sldId="590"/>
            <ac:picMk id="41" creationId="{2F54B610-1319-408C-AB3F-1D6593E98448}"/>
          </ac:picMkLst>
        </pc:picChg>
        <pc:picChg chg="add mod">
          <ac:chgData name="Luca Lietti" userId="ccb3d269-3d8d-4aea-ae54-bb4127da9fc4" providerId="ADAL" clId="{9B6DF361-2571-4283-AEE7-3202866949FC}" dt="2021-12-14T23:57:01.397" v="6373" actId="1076"/>
          <ac:picMkLst>
            <pc:docMk/>
            <pc:sldMk cId="4260056620" sldId="590"/>
            <ac:picMk id="42" creationId="{24131E7C-391A-4B09-BE48-D84E1AA290BB}"/>
          </ac:picMkLst>
        </pc:picChg>
        <pc:picChg chg="add mod">
          <ac:chgData name="Luca Lietti" userId="ccb3d269-3d8d-4aea-ae54-bb4127da9fc4" providerId="ADAL" clId="{9B6DF361-2571-4283-AEE7-3202866949FC}" dt="2021-12-14T23:57:01.397" v="6373" actId="1076"/>
          <ac:picMkLst>
            <pc:docMk/>
            <pc:sldMk cId="4260056620" sldId="590"/>
            <ac:picMk id="43" creationId="{72D8B4E0-E50C-48E0-AC00-7F92A5E011FD}"/>
          </ac:picMkLst>
        </pc:picChg>
      </pc:sldChg>
      <pc:sldChg chg="delSp modSp add mod">
        <pc:chgData name="Luca Lietti" userId="ccb3d269-3d8d-4aea-ae54-bb4127da9fc4" providerId="ADAL" clId="{9B6DF361-2571-4283-AEE7-3202866949FC}" dt="2021-12-15T00:03:13.814" v="6428" actId="403"/>
        <pc:sldMkLst>
          <pc:docMk/>
          <pc:sldMk cId="3459679640" sldId="591"/>
        </pc:sldMkLst>
        <pc:spChg chg="del">
          <ac:chgData name="Luca Lietti" userId="ccb3d269-3d8d-4aea-ae54-bb4127da9fc4" providerId="ADAL" clId="{9B6DF361-2571-4283-AEE7-3202866949FC}" dt="2021-12-12T16:39:53.909" v="3064" actId="478"/>
          <ac:spMkLst>
            <pc:docMk/>
            <pc:sldMk cId="3459679640" sldId="591"/>
            <ac:spMk id="4" creationId="{56541E7B-0AB7-4D2A-92B5-2F7E555D65E0}"/>
          </ac:spMkLst>
        </pc:spChg>
        <pc:spChg chg="del">
          <ac:chgData name="Luca Lietti" userId="ccb3d269-3d8d-4aea-ae54-bb4127da9fc4" providerId="ADAL" clId="{9B6DF361-2571-4283-AEE7-3202866949FC}" dt="2021-12-12T16:39:53.909" v="3064" actId="478"/>
          <ac:spMkLst>
            <pc:docMk/>
            <pc:sldMk cId="3459679640" sldId="591"/>
            <ac:spMk id="27" creationId="{83439C53-17C3-4594-993F-491EF7DE5474}"/>
          </ac:spMkLst>
        </pc:spChg>
        <pc:spChg chg="mod">
          <ac:chgData name="Luca Lietti" userId="ccb3d269-3d8d-4aea-ae54-bb4127da9fc4" providerId="ADAL" clId="{9B6DF361-2571-4283-AEE7-3202866949FC}" dt="2021-12-15T00:03:13.814" v="6428" actId="403"/>
          <ac:spMkLst>
            <pc:docMk/>
            <pc:sldMk cId="3459679640" sldId="591"/>
            <ac:spMk id="28" creationId="{29D562D7-F03A-4A46-8DDE-BA4200619CF2}"/>
          </ac:spMkLst>
        </pc:spChg>
        <pc:spChg chg="del">
          <ac:chgData name="Luca Lietti" userId="ccb3d269-3d8d-4aea-ae54-bb4127da9fc4" providerId="ADAL" clId="{9B6DF361-2571-4283-AEE7-3202866949FC}" dt="2021-12-12T16:39:53.909" v="3064" actId="478"/>
          <ac:spMkLst>
            <pc:docMk/>
            <pc:sldMk cId="3459679640" sldId="591"/>
            <ac:spMk id="40" creationId="{4C28B291-68F4-4F9C-A66B-A732E658FD29}"/>
          </ac:spMkLst>
        </pc:spChg>
        <pc:grpChg chg="del">
          <ac:chgData name="Luca Lietti" userId="ccb3d269-3d8d-4aea-ae54-bb4127da9fc4" providerId="ADAL" clId="{9B6DF361-2571-4283-AEE7-3202866949FC}" dt="2021-12-12T16:39:53.909" v="3064" actId="478"/>
          <ac:grpSpMkLst>
            <pc:docMk/>
            <pc:sldMk cId="3459679640" sldId="591"/>
            <ac:grpSpMk id="10" creationId="{DFCC01A5-477F-4CE2-A23E-46D6E04E7B7D}"/>
          </ac:grpSpMkLst>
        </pc:grpChg>
        <pc:picChg chg="del">
          <ac:chgData name="Luca Lietti" userId="ccb3d269-3d8d-4aea-ae54-bb4127da9fc4" providerId="ADAL" clId="{9B6DF361-2571-4283-AEE7-3202866949FC}" dt="2021-12-12T16:39:53.909" v="3064" actId="478"/>
          <ac:picMkLst>
            <pc:docMk/>
            <pc:sldMk cId="3459679640" sldId="591"/>
            <ac:picMk id="26" creationId="{0A35225F-1697-42D1-AB55-D0D0F34EACC6}"/>
          </ac:picMkLst>
        </pc:picChg>
        <pc:picChg chg="del">
          <ac:chgData name="Luca Lietti" userId="ccb3d269-3d8d-4aea-ae54-bb4127da9fc4" providerId="ADAL" clId="{9B6DF361-2571-4283-AEE7-3202866949FC}" dt="2021-12-12T16:39:55.327" v="3066" actId="478"/>
          <ac:picMkLst>
            <pc:docMk/>
            <pc:sldMk cId="3459679640" sldId="591"/>
            <ac:picMk id="30" creationId="{FC289C6D-BCCB-4462-BC0A-37154938EDA5}"/>
          </ac:picMkLst>
        </pc:picChg>
        <pc:picChg chg="del">
          <ac:chgData name="Luca Lietti" userId="ccb3d269-3d8d-4aea-ae54-bb4127da9fc4" providerId="ADAL" clId="{9B6DF361-2571-4283-AEE7-3202866949FC}" dt="2021-12-12T16:39:56.529" v="3068" actId="478"/>
          <ac:picMkLst>
            <pc:docMk/>
            <pc:sldMk cId="3459679640" sldId="591"/>
            <ac:picMk id="31" creationId="{5D2CB0DF-5626-4949-918A-F966DCA5B5CF}"/>
          </ac:picMkLst>
        </pc:picChg>
        <pc:picChg chg="del">
          <ac:chgData name="Luca Lietti" userId="ccb3d269-3d8d-4aea-ae54-bb4127da9fc4" providerId="ADAL" clId="{9B6DF361-2571-4283-AEE7-3202866949FC}" dt="2021-12-12T16:39:48.186" v="3062" actId="478"/>
          <ac:picMkLst>
            <pc:docMk/>
            <pc:sldMk cId="3459679640" sldId="591"/>
            <ac:picMk id="33" creationId="{684E28DF-662E-4C91-A818-5A3F6F8A3763}"/>
          </ac:picMkLst>
        </pc:picChg>
        <pc:picChg chg="del">
          <ac:chgData name="Luca Lietti" userId="ccb3d269-3d8d-4aea-ae54-bb4127da9fc4" providerId="ADAL" clId="{9B6DF361-2571-4283-AEE7-3202866949FC}" dt="2021-12-12T16:39:54.703" v="3065" actId="478"/>
          <ac:picMkLst>
            <pc:docMk/>
            <pc:sldMk cId="3459679640" sldId="591"/>
            <ac:picMk id="34" creationId="{69A7BDFB-0826-4E2E-904F-4A8E3573EE77}"/>
          </ac:picMkLst>
        </pc:picChg>
        <pc:picChg chg="del">
          <ac:chgData name="Luca Lietti" userId="ccb3d269-3d8d-4aea-ae54-bb4127da9fc4" providerId="ADAL" clId="{9B6DF361-2571-4283-AEE7-3202866949FC}" dt="2021-12-12T16:39:58.681" v="3070" actId="478"/>
          <ac:picMkLst>
            <pc:docMk/>
            <pc:sldMk cId="3459679640" sldId="591"/>
            <ac:picMk id="35" creationId="{961C5E90-CD43-4BD9-B794-5B9F988A720F}"/>
          </ac:picMkLst>
        </pc:picChg>
        <pc:picChg chg="del">
          <ac:chgData name="Luca Lietti" userId="ccb3d269-3d8d-4aea-ae54-bb4127da9fc4" providerId="ADAL" clId="{9B6DF361-2571-4283-AEE7-3202866949FC}" dt="2021-12-12T16:39:55.860" v="3067" actId="478"/>
          <ac:picMkLst>
            <pc:docMk/>
            <pc:sldMk cId="3459679640" sldId="591"/>
            <ac:picMk id="37" creationId="{BBBB5CA2-CC79-4749-A36A-1F422384AEE9}"/>
          </ac:picMkLst>
        </pc:picChg>
        <pc:picChg chg="del">
          <ac:chgData name="Luca Lietti" userId="ccb3d269-3d8d-4aea-ae54-bb4127da9fc4" providerId="ADAL" clId="{9B6DF361-2571-4283-AEE7-3202866949FC}" dt="2021-12-12T16:39:59.516" v="3071" actId="478"/>
          <ac:picMkLst>
            <pc:docMk/>
            <pc:sldMk cId="3459679640" sldId="591"/>
            <ac:picMk id="38" creationId="{F154E45A-E1F9-4E3B-99E2-686997D5F1C6}"/>
          </ac:picMkLst>
        </pc:picChg>
        <pc:picChg chg="del">
          <ac:chgData name="Luca Lietti" userId="ccb3d269-3d8d-4aea-ae54-bb4127da9fc4" providerId="ADAL" clId="{9B6DF361-2571-4283-AEE7-3202866949FC}" dt="2021-12-12T16:39:53.909" v="3064" actId="478"/>
          <ac:picMkLst>
            <pc:docMk/>
            <pc:sldMk cId="3459679640" sldId="591"/>
            <ac:picMk id="39" creationId="{10875BFF-5A8E-471D-BDEE-57E1ACE12618}"/>
          </ac:picMkLst>
        </pc:picChg>
        <pc:picChg chg="del">
          <ac:chgData name="Luca Lietti" userId="ccb3d269-3d8d-4aea-ae54-bb4127da9fc4" providerId="ADAL" clId="{9B6DF361-2571-4283-AEE7-3202866949FC}" dt="2021-12-12T16:39:57.562" v="3069" actId="478"/>
          <ac:picMkLst>
            <pc:docMk/>
            <pc:sldMk cId="3459679640" sldId="591"/>
            <ac:picMk id="41" creationId="{2F54B610-1319-408C-AB3F-1D6593E98448}"/>
          </ac:picMkLst>
        </pc:picChg>
      </pc:sldChg>
      <pc:sldChg chg="addSp delSp modSp add mod ord">
        <pc:chgData name="Luca Lietti" userId="ccb3d269-3d8d-4aea-ae54-bb4127da9fc4" providerId="ADAL" clId="{9B6DF361-2571-4283-AEE7-3202866949FC}" dt="2021-12-14T15:21:34.712" v="5024" actId="1076"/>
        <pc:sldMkLst>
          <pc:docMk/>
          <pc:sldMk cId="1929714175" sldId="592"/>
        </pc:sldMkLst>
        <pc:spChg chg="add mod">
          <ac:chgData name="Luca Lietti" userId="ccb3d269-3d8d-4aea-ae54-bb4127da9fc4" providerId="ADAL" clId="{9B6DF361-2571-4283-AEE7-3202866949FC}" dt="2021-12-12T16:27:47.126" v="2771" actId="1076"/>
          <ac:spMkLst>
            <pc:docMk/>
            <pc:sldMk cId="1929714175" sldId="592"/>
            <ac:spMk id="2" creationId="{2322D02B-1FA3-4BC9-84B3-77405EFEB2BB}"/>
          </ac:spMkLst>
        </pc:spChg>
        <pc:spChg chg="del">
          <ac:chgData name="Luca Lietti" userId="ccb3d269-3d8d-4aea-ae54-bb4127da9fc4" providerId="ADAL" clId="{9B6DF361-2571-4283-AEE7-3202866949FC}" dt="2021-12-12T15:59:56.553" v="2560" actId="478"/>
          <ac:spMkLst>
            <pc:docMk/>
            <pc:sldMk cId="1929714175" sldId="592"/>
            <ac:spMk id="4" creationId="{56541E7B-0AB7-4D2A-92B5-2F7E555D65E0}"/>
          </ac:spMkLst>
        </pc:spChg>
        <pc:spChg chg="mod">
          <ac:chgData name="Luca Lietti" userId="ccb3d269-3d8d-4aea-ae54-bb4127da9fc4" providerId="ADAL" clId="{9B6DF361-2571-4283-AEE7-3202866949FC}" dt="2021-12-12T16:27:51.086" v="2772" actId="20577"/>
          <ac:spMkLst>
            <pc:docMk/>
            <pc:sldMk cId="1929714175" sldId="592"/>
            <ac:spMk id="23" creationId="{9FEA6603-93EE-4CFC-ADCD-4F37D20F1A70}"/>
          </ac:spMkLst>
        </pc:spChg>
        <pc:spChg chg="del">
          <ac:chgData name="Luca Lietti" userId="ccb3d269-3d8d-4aea-ae54-bb4127da9fc4" providerId="ADAL" clId="{9B6DF361-2571-4283-AEE7-3202866949FC}" dt="2021-12-12T15:59:56.553" v="2560" actId="478"/>
          <ac:spMkLst>
            <pc:docMk/>
            <pc:sldMk cId="1929714175" sldId="592"/>
            <ac:spMk id="27" creationId="{83439C53-17C3-4594-993F-491EF7DE5474}"/>
          </ac:spMkLst>
        </pc:spChg>
        <pc:spChg chg="mod">
          <ac:chgData name="Luca Lietti" userId="ccb3d269-3d8d-4aea-ae54-bb4127da9fc4" providerId="ADAL" clId="{9B6DF361-2571-4283-AEE7-3202866949FC}" dt="2021-12-14T15:21:34.712" v="5024" actId="1076"/>
          <ac:spMkLst>
            <pc:docMk/>
            <pc:sldMk cId="1929714175" sldId="592"/>
            <ac:spMk id="28" creationId="{29D562D7-F03A-4A46-8DDE-BA4200619CF2}"/>
          </ac:spMkLst>
        </pc:spChg>
        <pc:spChg chg="del">
          <ac:chgData name="Luca Lietti" userId="ccb3d269-3d8d-4aea-ae54-bb4127da9fc4" providerId="ADAL" clId="{9B6DF361-2571-4283-AEE7-3202866949FC}" dt="2021-12-12T16:28:04.979" v="2774" actId="478"/>
          <ac:spMkLst>
            <pc:docMk/>
            <pc:sldMk cId="1929714175" sldId="592"/>
            <ac:spMk id="29" creationId="{5D3C7685-FCFD-4530-8B30-6825AF03AD79}"/>
          </ac:spMkLst>
        </pc:spChg>
        <pc:spChg chg="del">
          <ac:chgData name="Luca Lietti" userId="ccb3d269-3d8d-4aea-ae54-bb4127da9fc4" providerId="ADAL" clId="{9B6DF361-2571-4283-AEE7-3202866949FC}" dt="2021-12-12T15:59:56.553" v="2560" actId="478"/>
          <ac:spMkLst>
            <pc:docMk/>
            <pc:sldMk cId="1929714175" sldId="592"/>
            <ac:spMk id="40" creationId="{4C28B291-68F4-4F9C-A66B-A732E658FD29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42" creationId="{13CFBA97-CC08-4368-95A0-1C1C5FDEF941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43" creationId="{1AAEAE30-1672-450D-BB02-04F424F179C5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47" creationId="{332A9A0A-20E1-4306-9B98-D941A0BEDDBE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48" creationId="{F05D2CEF-C027-4815-AC64-75B0C9B36E05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49" creationId="{7C22969D-C14C-4590-BF00-462B1C0DB4F4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0" creationId="{6E25FAB0-C5F4-474C-A982-9D51F0614D28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1" creationId="{F0674C97-09D3-478A-AC77-3EC2C1B1E55A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2" creationId="{B655F6B9-6018-4F8B-8A74-82FFFB8683EB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3" creationId="{CD2E1BCD-70B7-4C54-930F-6BCA9BAEB2D3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4" creationId="{1A06668B-6423-49AF-B33D-05FDD1D16196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5" creationId="{B1644F5B-FC69-419F-B4A5-0CABBAE696B4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6" creationId="{A66EFA71-6D3F-4E98-A6AC-CE3905188E88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7" creationId="{09BE7C47-EF04-45A0-88B2-7196BD9D7729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8" creationId="{D0CFD7C5-7F28-45A6-B53F-BB9ADCDDE495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59" creationId="{A075E880-3907-45E0-B050-F22668FA91F2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0" creationId="{9D8F7758-8E76-4266-AF0D-3B42068332C3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2" creationId="{C57E4601-A7CA-4371-8E54-274A7F652A4A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3" creationId="{D35671CA-6655-46CB-AC3F-BFDEC5ED3617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5" creationId="{D8C1D4B8-3E5C-4757-BF23-383FDB6E20DF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6" creationId="{75C1F796-DE7C-4AC9-B1DB-68DA490097C4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7" creationId="{07C6D5D8-2455-453F-9E64-1B29DECDBC43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8" creationId="{5856FE8C-FFBD-4D5F-81DC-3032D427882B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69" creationId="{43965476-70D0-4A9C-B20C-D4D244587C8C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1" creationId="{409580B2-70EB-4F42-8507-CD4ED306B1C7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2" creationId="{D40C055A-A2C9-4725-849F-E9D862A98AFB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3" creationId="{C10323EA-315F-400F-8B35-E0166ABD23D8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4" creationId="{2A903467-CCF4-4844-B831-28CDD87D3518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5" creationId="{31471EDB-380F-4230-8187-9D612B611E40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6" creationId="{816D5731-B003-49E9-9DB5-3C39A713DCE2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8" creationId="{DD57645E-D1C1-4896-BE90-F925F69BC948}"/>
          </ac:spMkLst>
        </pc:spChg>
        <pc:spChg chg="mod">
          <ac:chgData name="Luca Lietti" userId="ccb3d269-3d8d-4aea-ae54-bb4127da9fc4" providerId="ADAL" clId="{9B6DF361-2571-4283-AEE7-3202866949FC}" dt="2021-12-12T16:01:29.760" v="2577"/>
          <ac:spMkLst>
            <pc:docMk/>
            <pc:sldMk cId="1929714175" sldId="592"/>
            <ac:spMk id="79" creationId="{6D33CABA-AAAF-4297-89FD-FA976D9B626A}"/>
          </ac:spMkLst>
        </pc:spChg>
        <pc:spChg chg="add mod">
          <ac:chgData name="Luca Lietti" userId="ccb3d269-3d8d-4aea-ae54-bb4127da9fc4" providerId="ADAL" clId="{9B6DF361-2571-4283-AEE7-3202866949FC}" dt="2021-12-12T16:06:51.425" v="2750" actId="1076"/>
          <ac:spMkLst>
            <pc:docMk/>
            <pc:sldMk cId="1929714175" sldId="592"/>
            <ac:spMk id="81" creationId="{B93B356A-15F3-41FC-BC63-B2D51E337F34}"/>
          </ac:spMkLst>
        </pc:spChg>
        <pc:grpChg chg="del">
          <ac:chgData name="Luca Lietti" userId="ccb3d269-3d8d-4aea-ae54-bb4127da9fc4" providerId="ADAL" clId="{9B6DF361-2571-4283-AEE7-3202866949FC}" dt="2021-12-12T15:59:56.553" v="2560" actId="478"/>
          <ac:grpSpMkLst>
            <pc:docMk/>
            <pc:sldMk cId="1929714175" sldId="592"/>
            <ac:grpSpMk id="10" creationId="{DFCC01A5-477F-4CE2-A23E-46D6E04E7B7D}"/>
          </ac:grpSpMkLst>
        </pc:grpChg>
        <pc:grpChg chg="add del mod">
          <ac:chgData name="Luca Lietti" userId="ccb3d269-3d8d-4aea-ae54-bb4127da9fc4" providerId="ADAL" clId="{9B6DF361-2571-4283-AEE7-3202866949FC}" dt="2021-12-12T16:10:16.443" v="2751" actId="478"/>
          <ac:grpSpMkLst>
            <pc:docMk/>
            <pc:sldMk cId="1929714175" sldId="592"/>
            <ac:grpSpMk id="32" creationId="{CE6CA973-60B1-4BCF-B46F-3CD36DC0A52D}"/>
          </ac:grpSpMkLst>
        </pc:grpChg>
        <pc:grpChg chg="mod">
          <ac:chgData name="Luca Lietti" userId="ccb3d269-3d8d-4aea-ae54-bb4127da9fc4" providerId="ADAL" clId="{9B6DF361-2571-4283-AEE7-3202866949FC}" dt="2021-12-12T16:01:29.760" v="2577"/>
          <ac:grpSpMkLst>
            <pc:docMk/>
            <pc:sldMk cId="1929714175" sldId="592"/>
            <ac:grpSpMk id="44" creationId="{668C8616-163A-45E5-8B81-D9F6F701901E}"/>
          </ac:grpSpMkLst>
        </pc:grpChg>
        <pc:grpChg chg="mod">
          <ac:chgData name="Luca Lietti" userId="ccb3d269-3d8d-4aea-ae54-bb4127da9fc4" providerId="ADAL" clId="{9B6DF361-2571-4283-AEE7-3202866949FC}" dt="2021-12-12T16:01:29.760" v="2577"/>
          <ac:grpSpMkLst>
            <pc:docMk/>
            <pc:sldMk cId="1929714175" sldId="592"/>
            <ac:grpSpMk id="45" creationId="{4F2F1D4D-71AD-4DDD-994C-370FDB68C56F}"/>
          </ac:grpSpMkLst>
        </pc:grpChg>
        <pc:grpChg chg="mod">
          <ac:chgData name="Luca Lietti" userId="ccb3d269-3d8d-4aea-ae54-bb4127da9fc4" providerId="ADAL" clId="{9B6DF361-2571-4283-AEE7-3202866949FC}" dt="2021-12-12T16:01:29.760" v="2577"/>
          <ac:grpSpMkLst>
            <pc:docMk/>
            <pc:sldMk cId="1929714175" sldId="592"/>
            <ac:grpSpMk id="46" creationId="{762027D3-A1E2-47F4-980B-16593C177CB0}"/>
          </ac:grpSpMkLst>
        </pc:grpChg>
        <pc:grpChg chg="mod">
          <ac:chgData name="Luca Lietti" userId="ccb3d269-3d8d-4aea-ae54-bb4127da9fc4" providerId="ADAL" clId="{9B6DF361-2571-4283-AEE7-3202866949FC}" dt="2021-12-12T16:01:29.760" v="2577"/>
          <ac:grpSpMkLst>
            <pc:docMk/>
            <pc:sldMk cId="1929714175" sldId="592"/>
            <ac:grpSpMk id="61" creationId="{FE27E8BB-E60A-46E0-8669-A3D5B150238E}"/>
          </ac:grpSpMkLst>
        </pc:grpChg>
        <pc:grpChg chg="mod">
          <ac:chgData name="Luca Lietti" userId="ccb3d269-3d8d-4aea-ae54-bb4127da9fc4" providerId="ADAL" clId="{9B6DF361-2571-4283-AEE7-3202866949FC}" dt="2021-12-12T16:01:29.760" v="2577"/>
          <ac:grpSpMkLst>
            <pc:docMk/>
            <pc:sldMk cId="1929714175" sldId="592"/>
            <ac:grpSpMk id="77" creationId="{01DB3D30-7214-4180-BC52-D056477C3420}"/>
          </ac:grpSpMkLst>
        </pc:grpChg>
        <pc:graphicFrameChg chg="mod">
          <ac:chgData name="Luca Lietti" userId="ccb3d269-3d8d-4aea-ae54-bb4127da9fc4" providerId="ADAL" clId="{9B6DF361-2571-4283-AEE7-3202866949FC}" dt="2021-12-12T16:01:29.760" v="2577"/>
          <ac:graphicFrameMkLst>
            <pc:docMk/>
            <pc:sldMk cId="1929714175" sldId="592"/>
            <ac:graphicFrameMk id="64" creationId="{3D549746-1FBB-4FD4-949C-FB2ADD917134}"/>
          </ac:graphicFrameMkLst>
        </pc:graphicFrameChg>
        <pc:picChg chg="del">
          <ac:chgData name="Luca Lietti" userId="ccb3d269-3d8d-4aea-ae54-bb4127da9fc4" providerId="ADAL" clId="{9B6DF361-2571-4283-AEE7-3202866949FC}" dt="2021-12-12T15:59:56.553" v="2560" actId="478"/>
          <ac:picMkLst>
            <pc:docMk/>
            <pc:sldMk cId="1929714175" sldId="592"/>
            <ac:picMk id="26" creationId="{0A35225F-1697-42D1-AB55-D0D0F34EACC6}"/>
          </ac:picMkLst>
        </pc:picChg>
        <pc:picChg chg="mod">
          <ac:chgData name="Luca Lietti" userId="ccb3d269-3d8d-4aea-ae54-bb4127da9fc4" providerId="ADAL" clId="{9B6DF361-2571-4283-AEE7-3202866949FC}" dt="2021-12-12T16:06:48.719" v="2749" actId="1076"/>
          <ac:picMkLst>
            <pc:docMk/>
            <pc:sldMk cId="1929714175" sldId="592"/>
            <ac:picMk id="30" creationId="{FC289C6D-BCCB-4462-BC0A-37154938EDA5}"/>
          </ac:picMkLst>
        </pc:picChg>
        <pc:picChg chg="del">
          <ac:chgData name="Luca Lietti" userId="ccb3d269-3d8d-4aea-ae54-bb4127da9fc4" providerId="ADAL" clId="{9B6DF361-2571-4283-AEE7-3202866949FC}" dt="2021-12-12T16:00:01.035" v="2562" actId="478"/>
          <ac:picMkLst>
            <pc:docMk/>
            <pc:sldMk cId="1929714175" sldId="592"/>
            <ac:picMk id="31" creationId="{5D2CB0DF-5626-4949-918A-F966DCA5B5CF}"/>
          </ac:picMkLst>
        </pc:picChg>
        <pc:picChg chg="del">
          <ac:chgData name="Luca Lietti" userId="ccb3d269-3d8d-4aea-ae54-bb4127da9fc4" providerId="ADAL" clId="{9B6DF361-2571-4283-AEE7-3202866949FC}" dt="2021-12-12T16:00:00.325" v="2561" actId="478"/>
          <ac:picMkLst>
            <pc:docMk/>
            <pc:sldMk cId="1929714175" sldId="592"/>
            <ac:picMk id="33" creationId="{684E28DF-662E-4C91-A818-5A3F6F8A3763}"/>
          </ac:picMkLst>
        </pc:picChg>
        <pc:picChg chg="del">
          <ac:chgData name="Luca Lietti" userId="ccb3d269-3d8d-4aea-ae54-bb4127da9fc4" providerId="ADAL" clId="{9B6DF361-2571-4283-AEE7-3202866949FC}" dt="2021-12-12T15:59:50.072" v="2559" actId="478"/>
          <ac:picMkLst>
            <pc:docMk/>
            <pc:sldMk cId="1929714175" sldId="592"/>
            <ac:picMk id="34" creationId="{69A7BDFB-0826-4E2E-904F-4A8E3573EE77}"/>
          </ac:picMkLst>
        </pc:picChg>
        <pc:picChg chg="mod">
          <ac:chgData name="Luca Lietti" userId="ccb3d269-3d8d-4aea-ae54-bb4127da9fc4" providerId="ADAL" clId="{9B6DF361-2571-4283-AEE7-3202866949FC}" dt="2021-12-12T16:05:41.268" v="2679" actId="1076"/>
          <ac:picMkLst>
            <pc:docMk/>
            <pc:sldMk cId="1929714175" sldId="592"/>
            <ac:picMk id="35" creationId="{961C5E90-CD43-4BD9-B794-5B9F988A720F}"/>
          </ac:picMkLst>
        </pc:picChg>
        <pc:picChg chg="mod">
          <ac:chgData name="Luca Lietti" userId="ccb3d269-3d8d-4aea-ae54-bb4127da9fc4" providerId="ADAL" clId="{9B6DF361-2571-4283-AEE7-3202866949FC}" dt="2021-12-12T16:01:29.760" v="2577"/>
          <ac:picMkLst>
            <pc:docMk/>
            <pc:sldMk cId="1929714175" sldId="592"/>
            <ac:picMk id="36" creationId="{6EEB9B12-5734-4F78-B563-A0885335EA99}"/>
          </ac:picMkLst>
        </pc:picChg>
        <pc:picChg chg="del">
          <ac:chgData name="Luca Lietti" userId="ccb3d269-3d8d-4aea-ae54-bb4127da9fc4" providerId="ADAL" clId="{9B6DF361-2571-4283-AEE7-3202866949FC}" dt="2021-12-12T16:00:16.571" v="2570" actId="478"/>
          <ac:picMkLst>
            <pc:docMk/>
            <pc:sldMk cId="1929714175" sldId="592"/>
            <ac:picMk id="37" creationId="{BBBB5CA2-CC79-4749-A36A-1F422384AEE9}"/>
          </ac:picMkLst>
        </pc:picChg>
        <pc:picChg chg="del">
          <ac:chgData name="Luca Lietti" userId="ccb3d269-3d8d-4aea-ae54-bb4127da9fc4" providerId="ADAL" clId="{9B6DF361-2571-4283-AEE7-3202866949FC}" dt="2021-12-12T16:00:15.916" v="2569" actId="478"/>
          <ac:picMkLst>
            <pc:docMk/>
            <pc:sldMk cId="1929714175" sldId="592"/>
            <ac:picMk id="38" creationId="{F154E45A-E1F9-4E3B-99E2-686997D5F1C6}"/>
          </ac:picMkLst>
        </pc:picChg>
        <pc:picChg chg="del">
          <ac:chgData name="Luca Lietti" userId="ccb3d269-3d8d-4aea-ae54-bb4127da9fc4" providerId="ADAL" clId="{9B6DF361-2571-4283-AEE7-3202866949FC}" dt="2021-12-12T15:59:56.553" v="2560" actId="478"/>
          <ac:picMkLst>
            <pc:docMk/>
            <pc:sldMk cId="1929714175" sldId="592"/>
            <ac:picMk id="39" creationId="{10875BFF-5A8E-471D-BDEE-57E1ACE12618}"/>
          </ac:picMkLst>
        </pc:picChg>
        <pc:picChg chg="del">
          <ac:chgData name="Luca Lietti" userId="ccb3d269-3d8d-4aea-ae54-bb4127da9fc4" providerId="ADAL" clId="{9B6DF361-2571-4283-AEE7-3202866949FC}" dt="2021-12-12T16:00:02.325" v="2563" actId="478"/>
          <ac:picMkLst>
            <pc:docMk/>
            <pc:sldMk cId="1929714175" sldId="592"/>
            <ac:picMk id="41" creationId="{2F54B610-1319-408C-AB3F-1D6593E98448}"/>
          </ac:picMkLst>
        </pc:picChg>
        <pc:picChg chg="mod">
          <ac:chgData name="Luca Lietti" userId="ccb3d269-3d8d-4aea-ae54-bb4127da9fc4" providerId="ADAL" clId="{9B6DF361-2571-4283-AEE7-3202866949FC}" dt="2021-12-12T16:01:29.760" v="2577"/>
          <ac:picMkLst>
            <pc:docMk/>
            <pc:sldMk cId="1929714175" sldId="592"/>
            <ac:picMk id="70" creationId="{D0624658-D7F0-4F15-8859-8323F533523A}"/>
          </ac:picMkLst>
        </pc:picChg>
        <pc:picChg chg="mod">
          <ac:chgData name="Luca Lietti" userId="ccb3d269-3d8d-4aea-ae54-bb4127da9fc4" providerId="ADAL" clId="{9B6DF361-2571-4283-AEE7-3202866949FC}" dt="2021-12-12T16:01:29.760" v="2577"/>
          <ac:picMkLst>
            <pc:docMk/>
            <pc:sldMk cId="1929714175" sldId="592"/>
            <ac:picMk id="80" creationId="{53314E91-2EFA-4C62-94CB-8F4F45264DE3}"/>
          </ac:picMkLst>
        </pc:picChg>
        <pc:picChg chg="add mod">
          <ac:chgData name="Luca Lietti" userId="ccb3d269-3d8d-4aea-ae54-bb4127da9fc4" providerId="ADAL" clId="{9B6DF361-2571-4283-AEE7-3202866949FC}" dt="2021-12-12T16:27:43.816" v="2770" actId="1076"/>
          <ac:picMkLst>
            <pc:docMk/>
            <pc:sldMk cId="1929714175" sldId="592"/>
            <ac:picMk id="55298" creationId="{3A4DF2B5-6141-43C2-BBF4-5EE7C1019153}"/>
          </ac:picMkLst>
        </pc:picChg>
        <pc:picChg chg="add mod">
          <ac:chgData name="Luca Lietti" userId="ccb3d269-3d8d-4aea-ae54-bb4127da9fc4" providerId="ADAL" clId="{9B6DF361-2571-4283-AEE7-3202866949FC}" dt="2021-12-12T16:10:30.949" v="2756" actId="1076"/>
          <ac:picMkLst>
            <pc:docMk/>
            <pc:sldMk cId="1929714175" sldId="592"/>
            <ac:picMk id="55301" creationId="{86451C9A-FB4B-4BE8-9CFF-7BB46C440B07}"/>
          </ac:picMkLst>
        </pc:picChg>
      </pc:sldChg>
      <pc:sldChg chg="new del">
        <pc:chgData name="Luca Lietti" userId="ccb3d269-3d8d-4aea-ae54-bb4127da9fc4" providerId="ADAL" clId="{9B6DF361-2571-4283-AEE7-3202866949FC}" dt="2021-12-12T16:41:47.909" v="3090" actId="47"/>
        <pc:sldMkLst>
          <pc:docMk/>
          <pc:sldMk cId="3767437195" sldId="593"/>
        </pc:sldMkLst>
      </pc:sldChg>
      <pc:sldChg chg="addSp delSp modSp add mod modAnim">
        <pc:chgData name="Luca Lietti" userId="ccb3d269-3d8d-4aea-ae54-bb4127da9fc4" providerId="ADAL" clId="{9B6DF361-2571-4283-AEE7-3202866949FC}" dt="2021-12-15T00:03:28.084" v="6429" actId="403"/>
        <pc:sldMkLst>
          <pc:docMk/>
          <pc:sldMk cId="1593330871" sldId="594"/>
        </pc:sldMkLst>
        <pc:spChg chg="add mod">
          <ac:chgData name="Luca Lietti" userId="ccb3d269-3d8d-4aea-ae54-bb4127da9fc4" providerId="ADAL" clId="{9B6DF361-2571-4283-AEE7-3202866949FC}" dt="2021-12-14T22:57:31.312" v="5140" actId="313"/>
          <ac:spMkLst>
            <pc:docMk/>
            <pc:sldMk cId="1593330871" sldId="594"/>
            <ac:spMk id="8" creationId="{9676CD80-EA29-4BEB-B7F1-3D6D4345473C}"/>
          </ac:spMkLst>
        </pc:spChg>
        <pc:spChg chg="add del mod">
          <ac:chgData name="Luca Lietti" userId="ccb3d269-3d8d-4aea-ae54-bb4127da9fc4" providerId="ADAL" clId="{9B6DF361-2571-4283-AEE7-3202866949FC}" dt="2021-12-12T16:51:13.593" v="3414" actId="478"/>
          <ac:spMkLst>
            <pc:docMk/>
            <pc:sldMk cId="1593330871" sldId="594"/>
            <ac:spMk id="10" creationId="{F72216D3-AB89-4480-A8EB-ECDF961C4958}"/>
          </ac:spMkLst>
        </pc:spChg>
        <pc:spChg chg="add del mod">
          <ac:chgData name="Luca Lietti" userId="ccb3d269-3d8d-4aea-ae54-bb4127da9fc4" providerId="ADAL" clId="{9B6DF361-2571-4283-AEE7-3202866949FC}" dt="2021-12-12T16:51:11.290" v="3413" actId="478"/>
          <ac:spMkLst>
            <pc:docMk/>
            <pc:sldMk cId="1593330871" sldId="594"/>
            <ac:spMk id="12" creationId="{55BC1DCC-3028-4426-8A17-E3497A5CF6A7}"/>
          </ac:spMkLst>
        </pc:spChg>
        <pc:spChg chg="add mod">
          <ac:chgData name="Luca Lietti" userId="ccb3d269-3d8d-4aea-ae54-bb4127da9fc4" providerId="ADAL" clId="{9B6DF361-2571-4283-AEE7-3202866949FC}" dt="2021-12-12T16:53:26.747" v="3482" actId="14100"/>
          <ac:spMkLst>
            <pc:docMk/>
            <pc:sldMk cId="1593330871" sldId="594"/>
            <ac:spMk id="16" creationId="{C43206EF-F6C2-473B-A5D1-9679E9705C0C}"/>
          </ac:spMkLst>
        </pc:spChg>
        <pc:spChg chg="add mod">
          <ac:chgData name="Luca Lietti" userId="ccb3d269-3d8d-4aea-ae54-bb4127da9fc4" providerId="ADAL" clId="{9B6DF361-2571-4283-AEE7-3202866949FC}" dt="2021-12-14T15:24:09.032" v="5039" actId="20577"/>
          <ac:spMkLst>
            <pc:docMk/>
            <pc:sldMk cId="1593330871" sldId="594"/>
            <ac:spMk id="18" creationId="{C788C6B2-8CD7-47B0-9F1F-EE0220EFD03E}"/>
          </ac:spMkLst>
        </pc:spChg>
        <pc:spChg chg="mod">
          <ac:chgData name="Luca Lietti" userId="ccb3d269-3d8d-4aea-ae54-bb4127da9fc4" providerId="ADAL" clId="{9B6DF361-2571-4283-AEE7-3202866949FC}" dt="2021-12-15T00:03:28.084" v="6429" actId="403"/>
          <ac:spMkLst>
            <pc:docMk/>
            <pc:sldMk cId="1593330871" sldId="594"/>
            <ac:spMk id="28" creationId="{29D562D7-F03A-4A46-8DDE-BA4200619CF2}"/>
          </ac:spMkLst>
        </pc:spChg>
        <pc:picChg chg="add del mod">
          <ac:chgData name="Luca Lietti" userId="ccb3d269-3d8d-4aea-ae54-bb4127da9fc4" providerId="ADAL" clId="{9B6DF361-2571-4283-AEE7-3202866949FC}" dt="2021-12-12T16:53:22.666" v="3481" actId="1076"/>
          <ac:picMkLst>
            <pc:docMk/>
            <pc:sldMk cId="1593330871" sldId="594"/>
            <ac:picMk id="7" creationId="{086F300C-0B26-4855-933F-3666B7B79C38}"/>
          </ac:picMkLst>
        </pc:picChg>
        <pc:picChg chg="add del mod">
          <ac:chgData name="Luca Lietti" userId="ccb3d269-3d8d-4aea-ae54-bb4127da9fc4" providerId="ADAL" clId="{9B6DF361-2571-4283-AEE7-3202866949FC}" dt="2021-12-12T16:51:10.618" v="3412" actId="478"/>
          <ac:picMkLst>
            <pc:docMk/>
            <pc:sldMk cId="1593330871" sldId="594"/>
            <ac:picMk id="9" creationId="{85D5F239-76EE-4B30-99A1-90835950B6CA}"/>
          </ac:picMkLst>
        </pc:picChg>
        <pc:picChg chg="add del mod">
          <ac:chgData name="Luca Lietti" userId="ccb3d269-3d8d-4aea-ae54-bb4127da9fc4" providerId="ADAL" clId="{9B6DF361-2571-4283-AEE7-3202866949FC}" dt="2021-12-12T16:51:13.593" v="3414" actId="478"/>
          <ac:picMkLst>
            <pc:docMk/>
            <pc:sldMk cId="1593330871" sldId="594"/>
            <ac:picMk id="11" creationId="{6CBEB504-562B-4408-A731-F408AD46AD75}"/>
          </ac:picMkLst>
        </pc:picChg>
        <pc:picChg chg="add del mod">
          <ac:chgData name="Luca Lietti" userId="ccb3d269-3d8d-4aea-ae54-bb4127da9fc4" providerId="ADAL" clId="{9B6DF361-2571-4283-AEE7-3202866949FC}" dt="2021-12-12T16:51:21.150" v="3416" actId="478"/>
          <ac:picMkLst>
            <pc:docMk/>
            <pc:sldMk cId="1593330871" sldId="594"/>
            <ac:picMk id="14" creationId="{BBFF7D2A-6414-4118-AF14-8DEE7386B5CB}"/>
          </ac:picMkLst>
        </pc:picChg>
        <pc:picChg chg="add mod">
          <ac:chgData name="Luca Lietti" userId="ccb3d269-3d8d-4aea-ae54-bb4127da9fc4" providerId="ADAL" clId="{9B6DF361-2571-4283-AEE7-3202866949FC}" dt="2021-12-12T16:53:26.747" v="3482" actId="14100"/>
          <ac:picMkLst>
            <pc:docMk/>
            <pc:sldMk cId="1593330871" sldId="594"/>
            <ac:picMk id="15" creationId="{88078CE6-A6AC-4EC7-B62B-FD19211A867A}"/>
          </ac:picMkLst>
        </pc:picChg>
        <pc:picChg chg="add mod">
          <ac:chgData name="Luca Lietti" userId="ccb3d269-3d8d-4aea-ae54-bb4127da9fc4" providerId="ADAL" clId="{9B6DF361-2571-4283-AEE7-3202866949FC}" dt="2021-12-12T16:52:19.977" v="3454" actId="1076"/>
          <ac:picMkLst>
            <pc:docMk/>
            <pc:sldMk cId="1593330871" sldId="594"/>
            <ac:picMk id="17" creationId="{82BEFD77-FB19-4FD7-BFE2-4F839822F612}"/>
          </ac:picMkLst>
        </pc:picChg>
      </pc:sldChg>
      <pc:sldChg chg="addSp delSp modSp add mod">
        <pc:chgData name="Luca Lietti" userId="ccb3d269-3d8d-4aea-ae54-bb4127da9fc4" providerId="ADAL" clId="{9B6DF361-2571-4283-AEE7-3202866949FC}" dt="2021-12-12T17:04:21.436" v="3652" actId="313"/>
        <pc:sldMkLst>
          <pc:docMk/>
          <pc:sldMk cId="646401431" sldId="595"/>
        </pc:sldMkLst>
        <pc:spChg chg="add mod">
          <ac:chgData name="Luca Lietti" userId="ccb3d269-3d8d-4aea-ae54-bb4127da9fc4" providerId="ADAL" clId="{9B6DF361-2571-4283-AEE7-3202866949FC}" dt="2021-12-12T17:03:56.799" v="3626" actId="208"/>
          <ac:spMkLst>
            <pc:docMk/>
            <pc:sldMk cId="646401431" sldId="595"/>
            <ac:spMk id="3" creationId="{36959975-8F92-4A11-90CF-D2514B4E427E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5" creationId="{E6D407C5-F09B-4268-ADB5-E3E257479926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6" creationId="{93DB89B6-D579-4591-B836-87F21CC9652D}"/>
          </ac:spMkLst>
        </pc:spChg>
        <pc:spChg chg="mod">
          <ac:chgData name="Luca Lietti" userId="ccb3d269-3d8d-4aea-ae54-bb4127da9fc4" providerId="ADAL" clId="{9B6DF361-2571-4283-AEE7-3202866949FC}" dt="2021-12-12T17:04:21.436" v="3652" actId="313"/>
          <ac:spMkLst>
            <pc:docMk/>
            <pc:sldMk cId="646401431" sldId="595"/>
            <ac:spMk id="10" creationId="{572D15BD-A35F-4C44-8797-1793EC62C923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12" creationId="{755A390D-2E88-4337-A83F-B0A19C314E01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14" creationId="{97DC5EDD-05B7-4078-8909-29EB2089AE68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16" creationId="{1ADBA081-33A9-4428-9699-4352CCA9F0E8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17" creationId="{C36BA398-B571-4455-985D-BCC66FBE3758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19" creationId="{ABAB44F6-FB9A-40BC-A7CB-C095AB380A29}"/>
          </ac:spMkLst>
        </pc:spChg>
        <pc:spChg chg="del">
          <ac:chgData name="Luca Lietti" userId="ccb3d269-3d8d-4aea-ae54-bb4127da9fc4" providerId="ADAL" clId="{9B6DF361-2571-4283-AEE7-3202866949FC}" dt="2021-12-12T17:02:36.702" v="3604" actId="478"/>
          <ac:spMkLst>
            <pc:docMk/>
            <pc:sldMk cId="646401431" sldId="595"/>
            <ac:spMk id="21" creationId="{EBCE21CC-B37C-42EE-9F65-74E66E4A8D9D}"/>
          </ac:spMkLst>
        </pc:spChg>
        <pc:spChg chg="del mod">
          <ac:chgData name="Luca Lietti" userId="ccb3d269-3d8d-4aea-ae54-bb4127da9fc4" providerId="ADAL" clId="{9B6DF361-2571-4283-AEE7-3202866949FC}" dt="2021-12-12T17:02:59.550" v="3608" actId="478"/>
          <ac:spMkLst>
            <pc:docMk/>
            <pc:sldMk cId="646401431" sldId="595"/>
            <ac:spMk id="25" creationId="{FA3D29BF-CFBB-41CF-A588-ABE565EE8DFC}"/>
          </ac:spMkLst>
        </pc:spChg>
        <pc:picChg chg="mod">
          <ac:chgData name="Luca Lietti" userId="ccb3d269-3d8d-4aea-ae54-bb4127da9fc4" providerId="ADAL" clId="{9B6DF361-2571-4283-AEE7-3202866949FC}" dt="2021-12-12T17:03:23.578" v="3616" actId="1076"/>
          <ac:picMkLst>
            <pc:docMk/>
            <pc:sldMk cId="646401431" sldId="595"/>
            <ac:picMk id="15" creationId="{11B5D53F-E80F-4440-84CF-D22BFB4F8516}"/>
          </ac:picMkLst>
        </pc:picChg>
      </pc:sldChg>
      <pc:sldChg chg="addSp delSp modSp add mod ord">
        <pc:chgData name="Luca Lietti" userId="ccb3d269-3d8d-4aea-ae54-bb4127da9fc4" providerId="ADAL" clId="{9B6DF361-2571-4283-AEE7-3202866949FC}" dt="2021-12-14T15:14:03.752" v="4940" actId="1076"/>
        <pc:sldMkLst>
          <pc:docMk/>
          <pc:sldMk cId="376451421" sldId="596"/>
        </pc:sldMkLst>
        <pc:spChg chg="add del mod">
          <ac:chgData name="Luca Lietti" userId="ccb3d269-3d8d-4aea-ae54-bb4127da9fc4" providerId="ADAL" clId="{9B6DF361-2571-4283-AEE7-3202866949FC}" dt="2021-12-14T10:25:19.243" v="4393" actId="478"/>
          <ac:spMkLst>
            <pc:docMk/>
            <pc:sldMk cId="376451421" sldId="596"/>
            <ac:spMk id="3" creationId="{F6BABDD2-FDCC-4DEB-AD8F-3A2DE14601BA}"/>
          </ac:spMkLst>
        </pc:spChg>
        <pc:spChg chg="add mod">
          <ac:chgData name="Luca Lietti" userId="ccb3d269-3d8d-4aea-ae54-bb4127da9fc4" providerId="ADAL" clId="{9B6DF361-2571-4283-AEE7-3202866949FC}" dt="2021-12-14T15:13:23.509" v="4935" actId="113"/>
          <ac:spMkLst>
            <pc:docMk/>
            <pc:sldMk cId="376451421" sldId="596"/>
            <ac:spMk id="21" creationId="{60B30EB4-8250-456A-AFBB-5AE4995B466B}"/>
          </ac:spMkLst>
        </pc:spChg>
        <pc:spChg chg="add mod">
          <ac:chgData name="Luca Lietti" userId="ccb3d269-3d8d-4aea-ae54-bb4127da9fc4" providerId="ADAL" clId="{9B6DF361-2571-4283-AEE7-3202866949FC}" dt="2021-12-14T10:25:28.516" v="4395"/>
          <ac:spMkLst>
            <pc:docMk/>
            <pc:sldMk cId="376451421" sldId="596"/>
            <ac:spMk id="22" creationId="{DF1606D5-1C43-4940-BDF7-865236321C67}"/>
          </ac:spMkLst>
        </pc:spChg>
        <pc:spChg chg="add mod">
          <ac:chgData name="Luca Lietti" userId="ccb3d269-3d8d-4aea-ae54-bb4127da9fc4" providerId="ADAL" clId="{9B6DF361-2571-4283-AEE7-3202866949FC}" dt="2021-12-14T10:25:28.516" v="4395"/>
          <ac:spMkLst>
            <pc:docMk/>
            <pc:sldMk cId="376451421" sldId="596"/>
            <ac:spMk id="24" creationId="{B3B699E1-5508-43FD-BE21-4B20B97675F7}"/>
          </ac:spMkLst>
        </pc:spChg>
        <pc:spChg chg="add mod">
          <ac:chgData name="Luca Lietti" userId="ccb3d269-3d8d-4aea-ae54-bb4127da9fc4" providerId="ADAL" clId="{9B6DF361-2571-4283-AEE7-3202866949FC}" dt="2021-12-14T15:08:52.410" v="4859" actId="1076"/>
          <ac:spMkLst>
            <pc:docMk/>
            <pc:sldMk cId="376451421" sldId="596"/>
            <ac:spMk id="25" creationId="{1E1A71EA-A259-4F23-AB09-038437C7BE3A}"/>
          </ac:spMkLst>
        </pc:spChg>
        <pc:spChg chg="mod">
          <ac:chgData name="Luca Lietti" userId="ccb3d269-3d8d-4aea-ae54-bb4127da9fc4" providerId="ADAL" clId="{9B6DF361-2571-4283-AEE7-3202866949FC}" dt="2021-12-14T15:11:01.036" v="4934" actId="1076"/>
          <ac:spMkLst>
            <pc:docMk/>
            <pc:sldMk cId="376451421" sldId="596"/>
            <ac:spMk id="28" creationId="{29D562D7-F03A-4A46-8DDE-BA4200619CF2}"/>
          </ac:spMkLst>
        </pc:spChg>
        <pc:graphicFrameChg chg="add del mod">
          <ac:chgData name="Luca Lietti" userId="ccb3d269-3d8d-4aea-ae54-bb4127da9fc4" providerId="ADAL" clId="{9B6DF361-2571-4283-AEE7-3202866949FC}" dt="2021-12-14T15:13:58.338" v="4938" actId="1076"/>
          <ac:graphicFrameMkLst>
            <pc:docMk/>
            <pc:sldMk cId="376451421" sldId="596"/>
            <ac:graphicFrameMk id="34" creationId="{2694E18C-00F6-4AE3-8732-82650F34E87C}"/>
          </ac:graphicFrameMkLst>
        </pc:graphicFrameChg>
        <pc:graphicFrameChg chg="add del mod">
          <ac:chgData name="Luca Lietti" userId="ccb3d269-3d8d-4aea-ae54-bb4127da9fc4" providerId="ADAL" clId="{9B6DF361-2571-4283-AEE7-3202866949FC}" dt="2021-12-14T15:14:03.752" v="4940" actId="1076"/>
          <ac:graphicFrameMkLst>
            <pc:docMk/>
            <pc:sldMk cId="376451421" sldId="596"/>
            <ac:graphicFrameMk id="35" creationId="{98413CD2-BDE8-41B8-8AC5-A9EBD34915C7}"/>
          </ac:graphicFrameMkLst>
        </pc:graphicFrameChg>
        <pc:picChg chg="del">
          <ac:chgData name="Luca Lietti" userId="ccb3d269-3d8d-4aea-ae54-bb4127da9fc4" providerId="ADAL" clId="{9B6DF361-2571-4283-AEE7-3202866949FC}" dt="2021-12-14T10:25:14.274" v="4391" actId="478"/>
          <ac:picMkLst>
            <pc:docMk/>
            <pc:sldMk cId="376451421" sldId="596"/>
            <ac:picMk id="18" creationId="{923F6797-3A1E-42B4-8435-D7CC39A7E7DE}"/>
          </ac:picMkLst>
        </pc:picChg>
        <pc:picChg chg="add del mod">
          <ac:chgData name="Luca Lietti" userId="ccb3d269-3d8d-4aea-ae54-bb4127da9fc4" providerId="ADAL" clId="{9B6DF361-2571-4283-AEE7-3202866949FC}" dt="2021-12-14T15:03:38.898" v="4674" actId="478"/>
          <ac:picMkLst>
            <pc:docMk/>
            <pc:sldMk cId="376451421" sldId="596"/>
            <ac:picMk id="26" creationId="{5607E61A-1EF0-4126-BAB3-49790A0EADA3}"/>
          </ac:picMkLst>
        </pc:picChg>
        <pc:picChg chg="add del mod">
          <ac:chgData name="Luca Lietti" userId="ccb3d269-3d8d-4aea-ae54-bb4127da9fc4" providerId="ADAL" clId="{9B6DF361-2571-4283-AEE7-3202866949FC}" dt="2021-12-14T15:03:57.119" v="4679" actId="478"/>
          <ac:picMkLst>
            <pc:docMk/>
            <pc:sldMk cId="376451421" sldId="596"/>
            <ac:picMk id="30" creationId="{3EE56C79-C7D6-4086-AB3A-48E713183BB5}"/>
          </ac:picMkLst>
        </pc:picChg>
        <pc:picChg chg="add mod">
          <ac:chgData name="Luca Lietti" userId="ccb3d269-3d8d-4aea-ae54-bb4127da9fc4" providerId="ADAL" clId="{9B6DF361-2571-4283-AEE7-3202866949FC}" dt="2021-12-14T10:25:28.516" v="4395"/>
          <ac:picMkLst>
            <pc:docMk/>
            <pc:sldMk cId="376451421" sldId="596"/>
            <ac:picMk id="31" creationId="{6D159E0D-A0E4-42F7-AE77-75BEA60D408E}"/>
          </ac:picMkLst>
        </pc:picChg>
        <pc:picChg chg="del">
          <ac:chgData name="Luca Lietti" userId="ccb3d269-3d8d-4aea-ae54-bb4127da9fc4" providerId="ADAL" clId="{9B6DF361-2571-4283-AEE7-3202866949FC}" dt="2021-12-14T10:25:15.594" v="4392" actId="478"/>
          <ac:picMkLst>
            <pc:docMk/>
            <pc:sldMk cId="376451421" sldId="596"/>
            <ac:picMk id="32" creationId="{00E96958-11A5-454E-977B-CD26FB2FAB28}"/>
          </ac:picMkLst>
        </pc:picChg>
        <pc:picChg chg="add mod">
          <ac:chgData name="Luca Lietti" userId="ccb3d269-3d8d-4aea-ae54-bb4127da9fc4" providerId="ADAL" clId="{9B6DF361-2571-4283-AEE7-3202866949FC}" dt="2021-12-14T15:08:45.387" v="4856" actId="1076"/>
          <ac:picMkLst>
            <pc:docMk/>
            <pc:sldMk cId="376451421" sldId="596"/>
            <ac:picMk id="33" creationId="{CA028C0A-F2B2-4271-AAFE-86DBD31DDBC3}"/>
          </ac:picMkLst>
        </pc:picChg>
        <pc:picChg chg="del">
          <ac:chgData name="Luca Lietti" userId="ccb3d269-3d8d-4aea-ae54-bb4127da9fc4" providerId="ADAL" clId="{9B6DF361-2571-4283-AEE7-3202866949FC}" dt="2021-12-14T10:25:12.538" v="4390" actId="478"/>
          <ac:picMkLst>
            <pc:docMk/>
            <pc:sldMk cId="376451421" sldId="596"/>
            <ac:picMk id="42" creationId="{24131E7C-391A-4B09-BE48-D84E1AA290BB}"/>
          </ac:picMkLst>
        </pc:picChg>
        <pc:picChg chg="del">
          <ac:chgData name="Luca Lietti" userId="ccb3d269-3d8d-4aea-ae54-bb4127da9fc4" providerId="ADAL" clId="{9B6DF361-2571-4283-AEE7-3202866949FC}" dt="2021-12-14T10:25:21.166" v="4394" actId="478"/>
          <ac:picMkLst>
            <pc:docMk/>
            <pc:sldMk cId="376451421" sldId="596"/>
            <ac:picMk id="43" creationId="{72D8B4E0-E50C-48E0-AC00-7F92A5E011FD}"/>
          </ac:picMkLst>
        </pc:picChg>
      </pc:sldChg>
      <pc:sldChg chg="addSp modSp add del mod">
        <pc:chgData name="Luca Lietti" userId="ccb3d269-3d8d-4aea-ae54-bb4127da9fc4" providerId="ADAL" clId="{9B6DF361-2571-4283-AEE7-3202866949FC}" dt="2021-12-15T00:01:26.248" v="6409" actId="47"/>
        <pc:sldMkLst>
          <pc:docMk/>
          <pc:sldMk cId="3076786284" sldId="597"/>
        </pc:sldMkLst>
        <pc:spChg chg="add mod">
          <ac:chgData name="Luca Lietti" userId="ccb3d269-3d8d-4aea-ae54-bb4127da9fc4" providerId="ADAL" clId="{9B6DF361-2571-4283-AEE7-3202866949FC}" dt="2021-12-14T23:39:59.321" v="5992" actId="1076"/>
          <ac:spMkLst>
            <pc:docMk/>
            <pc:sldMk cId="3076786284" sldId="597"/>
            <ac:spMk id="3" creationId="{EC363672-C7C1-4A75-9476-82C0FAD5E864}"/>
          </ac:spMkLst>
        </pc:spChg>
      </pc:sldChg>
      <pc:sldChg chg="addSp delSp modSp add del mod ord">
        <pc:chgData name="Luca Lietti" userId="ccb3d269-3d8d-4aea-ae54-bb4127da9fc4" providerId="ADAL" clId="{9B6DF361-2571-4283-AEE7-3202866949FC}" dt="2021-12-14T15:14:17.331" v="4942" actId="47"/>
        <pc:sldMkLst>
          <pc:docMk/>
          <pc:sldMk cId="3587423823" sldId="597"/>
        </pc:sldMkLst>
        <pc:spChg chg="del">
          <ac:chgData name="Luca Lietti" userId="ccb3d269-3d8d-4aea-ae54-bb4127da9fc4" providerId="ADAL" clId="{9B6DF361-2571-4283-AEE7-3202866949FC}" dt="2021-12-14T10:46:01.487" v="4407" actId="478"/>
          <ac:spMkLst>
            <pc:docMk/>
            <pc:sldMk cId="3587423823" sldId="597"/>
            <ac:spMk id="21" creationId="{60B30EB4-8250-456A-AFBB-5AE4995B466B}"/>
          </ac:spMkLst>
        </pc:spChg>
        <pc:spChg chg="del">
          <ac:chgData name="Luca Lietti" userId="ccb3d269-3d8d-4aea-ae54-bb4127da9fc4" providerId="ADAL" clId="{9B6DF361-2571-4283-AEE7-3202866949FC}" dt="2021-12-14T10:45:53.486" v="4403" actId="478"/>
          <ac:spMkLst>
            <pc:docMk/>
            <pc:sldMk cId="3587423823" sldId="597"/>
            <ac:spMk id="22" creationId="{DF1606D5-1C43-4940-BDF7-865236321C67}"/>
          </ac:spMkLst>
        </pc:spChg>
        <pc:spChg chg="mod">
          <ac:chgData name="Luca Lietti" userId="ccb3d269-3d8d-4aea-ae54-bb4127da9fc4" providerId="ADAL" clId="{9B6DF361-2571-4283-AEE7-3202866949FC}" dt="2021-12-14T10:45:49.152" v="4400" actId="1076"/>
          <ac:spMkLst>
            <pc:docMk/>
            <pc:sldMk cId="3587423823" sldId="597"/>
            <ac:spMk id="23" creationId="{9FEA6603-93EE-4CFC-ADCD-4F37D20F1A70}"/>
          </ac:spMkLst>
        </pc:spChg>
        <pc:spChg chg="del">
          <ac:chgData name="Luca Lietti" userId="ccb3d269-3d8d-4aea-ae54-bb4127da9fc4" providerId="ADAL" clId="{9B6DF361-2571-4283-AEE7-3202866949FC}" dt="2021-12-14T10:45:54.235" v="4404" actId="478"/>
          <ac:spMkLst>
            <pc:docMk/>
            <pc:sldMk cId="3587423823" sldId="597"/>
            <ac:spMk id="24" creationId="{B3B699E1-5508-43FD-BE21-4B20B97675F7}"/>
          </ac:spMkLst>
        </pc:spChg>
        <pc:spChg chg="del">
          <ac:chgData name="Luca Lietti" userId="ccb3d269-3d8d-4aea-ae54-bb4127da9fc4" providerId="ADAL" clId="{9B6DF361-2571-4283-AEE7-3202866949FC}" dt="2021-12-14T10:45:56.810" v="4406" actId="478"/>
          <ac:spMkLst>
            <pc:docMk/>
            <pc:sldMk cId="3587423823" sldId="597"/>
            <ac:spMk id="25" creationId="{1E1A71EA-A259-4F23-AB09-038437C7BE3A}"/>
          </ac:spMkLst>
        </pc:spChg>
        <pc:picChg chg="add del mod">
          <ac:chgData name="Luca Lietti" userId="ccb3d269-3d8d-4aea-ae54-bb4127da9fc4" providerId="ADAL" clId="{9B6DF361-2571-4283-AEE7-3202866949FC}" dt="2021-12-14T10:47:34.393" v="4440" actId="478"/>
          <ac:picMkLst>
            <pc:docMk/>
            <pc:sldMk cId="3587423823" sldId="597"/>
            <ac:picMk id="2" creationId="{78537010-17D7-40B4-A177-E6B8E94A3223}"/>
          </ac:picMkLst>
        </pc:picChg>
        <pc:picChg chg="del">
          <ac:chgData name="Luca Lietti" userId="ccb3d269-3d8d-4aea-ae54-bb4127da9fc4" providerId="ADAL" clId="{9B6DF361-2571-4283-AEE7-3202866949FC}" dt="2021-12-14T10:45:52.143" v="4402" actId="478"/>
          <ac:picMkLst>
            <pc:docMk/>
            <pc:sldMk cId="3587423823" sldId="597"/>
            <ac:picMk id="26" creationId="{5607E61A-1EF0-4126-BAB3-49790A0EADA3}"/>
          </ac:picMkLst>
        </pc:picChg>
        <pc:picChg chg="del">
          <ac:chgData name="Luca Lietti" userId="ccb3d269-3d8d-4aea-ae54-bb4127da9fc4" providerId="ADAL" clId="{9B6DF361-2571-4283-AEE7-3202866949FC}" dt="2021-12-14T10:45:51.510" v="4401" actId="478"/>
          <ac:picMkLst>
            <pc:docMk/>
            <pc:sldMk cId="3587423823" sldId="597"/>
            <ac:picMk id="30" creationId="{3EE56C79-C7D6-4086-AB3A-48E713183BB5}"/>
          </ac:picMkLst>
        </pc:picChg>
        <pc:picChg chg="del">
          <ac:chgData name="Luca Lietti" userId="ccb3d269-3d8d-4aea-ae54-bb4127da9fc4" providerId="ADAL" clId="{9B6DF361-2571-4283-AEE7-3202866949FC}" dt="2021-12-14T10:45:54.990" v="4405" actId="478"/>
          <ac:picMkLst>
            <pc:docMk/>
            <pc:sldMk cId="3587423823" sldId="597"/>
            <ac:picMk id="31" creationId="{6D159E0D-A0E4-42F7-AE77-75BEA60D408E}"/>
          </ac:picMkLst>
        </pc:picChg>
        <pc:picChg chg="del">
          <ac:chgData name="Luca Lietti" userId="ccb3d269-3d8d-4aea-ae54-bb4127da9fc4" providerId="ADAL" clId="{9B6DF361-2571-4283-AEE7-3202866949FC}" dt="2021-12-14T10:45:44.879" v="4398" actId="478"/>
          <ac:picMkLst>
            <pc:docMk/>
            <pc:sldMk cId="3587423823" sldId="597"/>
            <ac:picMk id="33" creationId="{CA028C0A-F2B2-4271-AAFE-86DBD31DDBC3}"/>
          </ac:picMkLst>
        </pc:picChg>
        <pc:picChg chg="add mod">
          <ac:chgData name="Luca Lietti" userId="ccb3d269-3d8d-4aea-ae54-bb4127da9fc4" providerId="ADAL" clId="{9B6DF361-2571-4283-AEE7-3202866949FC}" dt="2021-12-14T10:47:00.441" v="4436" actId="1076"/>
          <ac:picMkLst>
            <pc:docMk/>
            <pc:sldMk cId="3587423823" sldId="597"/>
            <ac:picMk id="35842" creationId="{DBA6964B-BB26-41A6-BA28-D4656AE9D307}"/>
          </ac:picMkLst>
        </pc:picChg>
        <pc:picChg chg="add mod">
          <ac:chgData name="Luca Lietti" userId="ccb3d269-3d8d-4aea-ae54-bb4127da9fc4" providerId="ADAL" clId="{9B6DF361-2571-4283-AEE7-3202866949FC}" dt="2021-12-14T10:48:18.216" v="4467" actId="1076"/>
          <ac:picMkLst>
            <pc:docMk/>
            <pc:sldMk cId="3587423823" sldId="597"/>
            <ac:picMk id="35843" creationId="{7A922E25-4C4E-484F-A64F-B689D227C46E}"/>
          </ac:picMkLst>
        </pc:picChg>
      </pc:sldChg>
      <pc:sldChg chg="add del">
        <pc:chgData name="Luca Lietti" userId="ccb3d269-3d8d-4aea-ae54-bb4127da9fc4" providerId="ADAL" clId="{9B6DF361-2571-4283-AEE7-3202866949FC}" dt="2021-12-14T15:14:15.966" v="4941" actId="47"/>
        <pc:sldMkLst>
          <pc:docMk/>
          <pc:sldMk cId="2173624266" sldId="598"/>
        </pc:sldMkLst>
      </pc:sldChg>
      <pc:sldChg chg="addSp delSp modSp add mod">
        <pc:chgData name="Luca Lietti" userId="ccb3d269-3d8d-4aea-ae54-bb4127da9fc4" providerId="ADAL" clId="{9B6DF361-2571-4283-AEE7-3202866949FC}" dt="2021-12-14T23:56:43.240" v="6372" actId="1076"/>
        <pc:sldMkLst>
          <pc:docMk/>
          <pc:sldMk cId="3059081236" sldId="598"/>
        </pc:sldMkLst>
        <pc:spChg chg="mod">
          <ac:chgData name="Luca Lietti" userId="ccb3d269-3d8d-4aea-ae54-bb4127da9fc4" providerId="ADAL" clId="{9B6DF361-2571-4283-AEE7-3202866949FC}" dt="2021-12-14T23:56:37.505" v="6369" actId="313"/>
          <ac:spMkLst>
            <pc:docMk/>
            <pc:sldMk cId="3059081236" sldId="598"/>
            <ac:spMk id="9" creationId="{EB1E17D8-034B-4057-B8C0-8A0225A505EE}"/>
          </ac:spMkLst>
        </pc:spChg>
        <pc:spChg chg="del">
          <ac:chgData name="Luca Lietti" userId="ccb3d269-3d8d-4aea-ae54-bb4127da9fc4" providerId="ADAL" clId="{9B6DF361-2571-4283-AEE7-3202866949FC}" dt="2021-12-14T23:53:24.482" v="6041" actId="478"/>
          <ac:spMkLst>
            <pc:docMk/>
            <pc:sldMk cId="3059081236" sldId="598"/>
            <ac:spMk id="12" creationId="{2DF2B477-AF46-44D9-A984-461FE3B3ECC0}"/>
          </ac:spMkLst>
        </pc:spChg>
        <pc:spChg chg="add mod">
          <ac:chgData name="Luca Lietti" userId="ccb3d269-3d8d-4aea-ae54-bb4127da9fc4" providerId="ADAL" clId="{9B6DF361-2571-4283-AEE7-3202866949FC}" dt="2021-12-14T23:53:26.455" v="6042"/>
          <ac:spMkLst>
            <pc:docMk/>
            <pc:sldMk cId="3059081236" sldId="598"/>
            <ac:spMk id="21" creationId="{494835A6-CFB7-4FA3-8626-601668F71804}"/>
          </ac:spMkLst>
        </pc:spChg>
        <pc:grpChg chg="mod">
          <ac:chgData name="Luca Lietti" userId="ccb3d269-3d8d-4aea-ae54-bb4127da9fc4" providerId="ADAL" clId="{9B6DF361-2571-4283-AEE7-3202866949FC}" dt="2021-12-14T23:55:29.649" v="6047" actId="1076"/>
          <ac:grpSpMkLst>
            <pc:docMk/>
            <pc:sldMk cId="3059081236" sldId="598"/>
            <ac:grpSpMk id="14" creationId="{9460731D-4C12-4B97-A4C5-9512D3ECAD2B}"/>
          </ac:grpSpMkLst>
        </pc:grpChg>
        <pc:graphicFrameChg chg="del mod">
          <ac:chgData name="Luca Lietti" userId="ccb3d269-3d8d-4aea-ae54-bb4127da9fc4" providerId="ADAL" clId="{9B6DF361-2571-4283-AEE7-3202866949FC}" dt="2021-12-14T23:56:41.452" v="6371" actId="478"/>
          <ac:graphicFrameMkLst>
            <pc:docMk/>
            <pc:sldMk cId="3059081236" sldId="598"/>
            <ac:graphicFrameMk id="13" creationId="{704574CD-981D-47E2-92B5-DCAE5F9E5FF5}"/>
          </ac:graphicFrameMkLst>
        </pc:graphicFrameChg>
        <pc:graphicFrameChg chg="del mod">
          <ac:chgData name="Luca Lietti" userId="ccb3d269-3d8d-4aea-ae54-bb4127da9fc4" providerId="ADAL" clId="{9B6DF361-2571-4283-AEE7-3202866949FC}" dt="2021-12-14T23:56:39.416" v="6370" actId="478"/>
          <ac:graphicFrameMkLst>
            <pc:docMk/>
            <pc:sldMk cId="3059081236" sldId="598"/>
            <ac:graphicFrameMk id="20" creationId="{AE14C2C4-C124-4712-878F-7F96F01261C0}"/>
          </ac:graphicFrameMkLst>
        </pc:graphicFrameChg>
        <pc:picChg chg="add mod">
          <ac:chgData name="Luca Lietti" userId="ccb3d269-3d8d-4aea-ae54-bb4127da9fc4" providerId="ADAL" clId="{9B6DF361-2571-4283-AEE7-3202866949FC}" dt="2021-12-14T23:56:43.240" v="6372" actId="1076"/>
          <ac:picMkLst>
            <pc:docMk/>
            <pc:sldMk cId="3059081236" sldId="598"/>
            <ac:picMk id="38917" creationId="{9BF04DBA-520F-4796-9091-EDEDE8D9A18E}"/>
          </ac:picMkLst>
        </pc:picChg>
      </pc:sldChg>
    </pc:docChg>
  </pc:docChgLst>
  <pc:docChgLst>
    <pc:chgData name="Luca Lietti" userId="ccb3d269-3d8d-4aea-ae54-bb4127da9fc4" providerId="ADAL" clId="{B0485376-7C76-4D46-8AE3-8F7D4D338EDC}"/>
    <pc:docChg chg="custSel modSld">
      <pc:chgData name="Luca Lietti" userId="ccb3d269-3d8d-4aea-ae54-bb4127da9fc4" providerId="ADAL" clId="{B0485376-7C76-4D46-8AE3-8F7D4D338EDC}" dt="2021-06-21T08:42:11.481" v="1" actId="478"/>
      <pc:docMkLst>
        <pc:docMk/>
      </pc:docMkLst>
      <pc:sldChg chg="modSp mod">
        <pc:chgData name="Luca Lietti" userId="ccb3d269-3d8d-4aea-ae54-bb4127da9fc4" providerId="ADAL" clId="{B0485376-7C76-4D46-8AE3-8F7D4D338EDC}" dt="2021-06-21T06:08:34.423" v="0" actId="1076"/>
        <pc:sldMkLst>
          <pc:docMk/>
          <pc:sldMk cId="2782732314" sldId="278"/>
        </pc:sldMkLst>
        <pc:spChg chg="mod">
          <ac:chgData name="Luca Lietti" userId="ccb3d269-3d8d-4aea-ae54-bb4127da9fc4" providerId="ADAL" clId="{B0485376-7C76-4D46-8AE3-8F7D4D338EDC}" dt="2021-06-21T06:08:34.423" v="0" actId="1076"/>
          <ac:spMkLst>
            <pc:docMk/>
            <pc:sldMk cId="2782732314" sldId="278"/>
            <ac:spMk id="9" creationId="{CED18BB2-BC94-4EA8-9793-F1B1D1C56AA3}"/>
          </ac:spMkLst>
        </pc:spChg>
      </pc:sldChg>
      <pc:sldChg chg="delSp mod">
        <pc:chgData name="Luca Lietti" userId="ccb3d269-3d8d-4aea-ae54-bb4127da9fc4" providerId="ADAL" clId="{B0485376-7C76-4D46-8AE3-8F7D4D338EDC}" dt="2021-06-21T08:42:11.481" v="1" actId="478"/>
        <pc:sldMkLst>
          <pc:docMk/>
          <pc:sldMk cId="1572072575" sldId="432"/>
        </pc:sldMkLst>
        <pc:spChg chg="del">
          <ac:chgData name="Luca Lietti" userId="ccb3d269-3d8d-4aea-ae54-bb4127da9fc4" providerId="ADAL" clId="{B0485376-7C76-4D46-8AE3-8F7D4D338EDC}" dt="2021-06-21T08:42:11.481" v="1" actId="478"/>
          <ac:spMkLst>
            <pc:docMk/>
            <pc:sldMk cId="1572072575" sldId="432"/>
            <ac:spMk id="10" creationId="{19FF93D9-A41C-45EB-ACF1-4D6EE8888585}"/>
          </ac:spMkLst>
        </pc:spChg>
      </pc:sldChg>
    </pc:docChg>
  </pc:docChgLst>
  <pc:docChgLst>
    <pc:chgData name="Luca Lietti" userId="ccb3d269-3d8d-4aea-ae54-bb4127da9fc4" providerId="ADAL" clId="{5EFFB2DE-D399-4D44-9C53-84E8A82F737E}"/>
    <pc:docChg chg="undo custSel addSld delSld modSld sldOrd">
      <pc:chgData name="Luca Lietti" userId="ccb3d269-3d8d-4aea-ae54-bb4127da9fc4" providerId="ADAL" clId="{5EFFB2DE-D399-4D44-9C53-84E8A82F737E}" dt="2021-06-20T20:43:16.383" v="1981" actId="6549"/>
      <pc:docMkLst>
        <pc:docMk/>
      </pc:docMkLst>
      <pc:sldChg chg="modSp mod">
        <pc:chgData name="Luca Lietti" userId="ccb3d269-3d8d-4aea-ae54-bb4127da9fc4" providerId="ADAL" clId="{5EFFB2DE-D399-4D44-9C53-84E8A82F737E}" dt="2021-06-20T16:44:40.743" v="1697" actId="115"/>
        <pc:sldMkLst>
          <pc:docMk/>
          <pc:sldMk cId="2782732314" sldId="278"/>
        </pc:sldMkLst>
        <pc:spChg chg="mod">
          <ac:chgData name="Luca Lietti" userId="ccb3d269-3d8d-4aea-ae54-bb4127da9fc4" providerId="ADAL" clId="{5EFFB2DE-D399-4D44-9C53-84E8A82F737E}" dt="2021-06-20T16:44:40.743" v="1697" actId="115"/>
          <ac:spMkLst>
            <pc:docMk/>
            <pc:sldMk cId="2782732314" sldId="278"/>
            <ac:spMk id="8" creationId="{0986B04A-44B7-4E78-AF10-92807117E12C}"/>
          </ac:spMkLst>
        </pc:spChg>
      </pc:sldChg>
      <pc:sldChg chg="del">
        <pc:chgData name="Luca Lietti" userId="ccb3d269-3d8d-4aea-ae54-bb4127da9fc4" providerId="ADAL" clId="{5EFFB2DE-D399-4D44-9C53-84E8A82F737E}" dt="2021-06-20T16:51:48.471" v="1719" actId="47"/>
        <pc:sldMkLst>
          <pc:docMk/>
          <pc:sldMk cId="1770774709" sldId="408"/>
        </pc:sldMkLst>
      </pc:sldChg>
      <pc:sldChg chg="modSp mod">
        <pc:chgData name="Luca Lietti" userId="ccb3d269-3d8d-4aea-ae54-bb4127da9fc4" providerId="ADAL" clId="{5EFFB2DE-D399-4D44-9C53-84E8A82F737E}" dt="2021-06-20T15:14:00.967" v="1658" actId="207"/>
        <pc:sldMkLst>
          <pc:docMk/>
          <pc:sldMk cId="2205916409" sldId="409"/>
        </pc:sldMkLst>
        <pc:spChg chg="mod">
          <ac:chgData name="Luca Lietti" userId="ccb3d269-3d8d-4aea-ae54-bb4127da9fc4" providerId="ADAL" clId="{5EFFB2DE-D399-4D44-9C53-84E8A82F737E}" dt="2021-06-20T15:14:00.967" v="1658" actId="207"/>
          <ac:spMkLst>
            <pc:docMk/>
            <pc:sldMk cId="2205916409" sldId="409"/>
            <ac:spMk id="30" creationId="{9344FBB8-D447-4918-8140-B19034F18FE5}"/>
          </ac:spMkLst>
        </pc:spChg>
      </pc:sldChg>
      <pc:sldChg chg="modSp mod">
        <pc:chgData name="Luca Lietti" userId="ccb3d269-3d8d-4aea-ae54-bb4127da9fc4" providerId="ADAL" clId="{5EFFB2DE-D399-4D44-9C53-84E8A82F737E}" dt="2021-06-20T15:14:37.306" v="1670" actId="58"/>
        <pc:sldMkLst>
          <pc:docMk/>
          <pc:sldMk cId="954722707" sldId="410"/>
        </pc:sldMkLst>
        <pc:spChg chg="mod">
          <ac:chgData name="Luca Lietti" userId="ccb3d269-3d8d-4aea-ae54-bb4127da9fc4" providerId="ADAL" clId="{5EFFB2DE-D399-4D44-9C53-84E8A82F737E}" dt="2021-06-20T15:14:37.306" v="1670" actId="58"/>
          <ac:spMkLst>
            <pc:docMk/>
            <pc:sldMk cId="954722707" sldId="410"/>
            <ac:spMk id="48" creationId="{2D4FE088-E926-4222-BD9A-D1280B8D395D}"/>
          </ac:spMkLst>
        </pc:spChg>
      </pc:sldChg>
      <pc:sldChg chg="addSp delSp modSp mod">
        <pc:chgData name="Luca Lietti" userId="ccb3d269-3d8d-4aea-ae54-bb4127da9fc4" providerId="ADAL" clId="{5EFFB2DE-D399-4D44-9C53-84E8A82F737E}" dt="2021-06-20T15:14:56.850" v="1672"/>
        <pc:sldMkLst>
          <pc:docMk/>
          <pc:sldMk cId="1565741018" sldId="411"/>
        </pc:sldMkLst>
        <pc:spChg chg="del mod">
          <ac:chgData name="Luca Lietti" userId="ccb3d269-3d8d-4aea-ae54-bb4127da9fc4" providerId="ADAL" clId="{5EFFB2DE-D399-4D44-9C53-84E8A82F737E}" dt="2021-06-20T15:14:55.109" v="1671" actId="478"/>
          <ac:spMkLst>
            <pc:docMk/>
            <pc:sldMk cId="1565741018" sldId="411"/>
            <ac:spMk id="8" creationId="{58E0380B-7176-4DB4-8889-CC1E5B8BBADD}"/>
          </ac:spMkLst>
        </pc:spChg>
        <pc:spChg chg="add mod">
          <ac:chgData name="Luca Lietti" userId="ccb3d269-3d8d-4aea-ae54-bb4127da9fc4" providerId="ADAL" clId="{5EFFB2DE-D399-4D44-9C53-84E8A82F737E}" dt="2021-06-20T15:14:56.850" v="1672"/>
          <ac:spMkLst>
            <pc:docMk/>
            <pc:sldMk cId="1565741018" sldId="411"/>
            <ac:spMk id="9" creationId="{208AB0A4-4BC1-495D-AA15-89FE12AB5C01}"/>
          </ac:spMkLst>
        </pc:spChg>
        <pc:spChg chg="mod">
          <ac:chgData name="Luca Lietti" userId="ccb3d269-3d8d-4aea-ae54-bb4127da9fc4" providerId="ADAL" clId="{5EFFB2DE-D399-4D44-9C53-84E8A82F737E}" dt="2021-06-19T14:18:49.713" v="18" actId="114"/>
          <ac:spMkLst>
            <pc:docMk/>
            <pc:sldMk cId="1565741018" sldId="411"/>
            <ac:spMk id="25" creationId="{FA3D29BF-CFBB-41CF-A588-ABE565EE8DFC}"/>
          </ac:spMkLst>
        </pc:spChg>
      </pc:sldChg>
      <pc:sldChg chg="modSp mod">
        <pc:chgData name="Luca Lietti" userId="ccb3d269-3d8d-4aea-ae54-bb4127da9fc4" providerId="ADAL" clId="{5EFFB2DE-D399-4D44-9C53-84E8A82F737E}" dt="2021-06-19T14:57:32.855" v="177" actId="1076"/>
        <pc:sldMkLst>
          <pc:docMk/>
          <pc:sldMk cId="2911057785" sldId="412"/>
        </pc:sldMkLst>
        <pc:spChg chg="mod">
          <ac:chgData name="Luca Lietti" userId="ccb3d269-3d8d-4aea-ae54-bb4127da9fc4" providerId="ADAL" clId="{5EFFB2DE-D399-4D44-9C53-84E8A82F737E}" dt="2021-06-19T14:57:32.855" v="177" actId="1076"/>
          <ac:spMkLst>
            <pc:docMk/>
            <pc:sldMk cId="2911057785" sldId="412"/>
            <ac:spMk id="9" creationId="{1F90E01B-B877-49B7-BD9D-707CD0BCE3FC}"/>
          </ac:spMkLst>
        </pc:spChg>
        <pc:spChg chg="mod">
          <ac:chgData name="Luca Lietti" userId="ccb3d269-3d8d-4aea-ae54-bb4127da9fc4" providerId="ADAL" clId="{5EFFB2DE-D399-4D44-9C53-84E8A82F737E}" dt="2021-06-19T14:51:39.846" v="57" actId="207"/>
          <ac:spMkLst>
            <pc:docMk/>
            <pc:sldMk cId="2911057785" sldId="412"/>
            <ac:spMk id="14" creationId="{9E187FE0-6127-4A29-BF6A-AD31E12ECF65}"/>
          </ac:spMkLst>
        </pc:spChg>
      </pc:sldChg>
      <pc:sldChg chg="modSp mod">
        <pc:chgData name="Luca Lietti" userId="ccb3d269-3d8d-4aea-ae54-bb4127da9fc4" providerId="ADAL" clId="{5EFFB2DE-D399-4D44-9C53-84E8A82F737E}" dt="2021-06-19T15:33:40.367" v="188" actId="6549"/>
        <pc:sldMkLst>
          <pc:docMk/>
          <pc:sldMk cId="707593246" sldId="413"/>
        </pc:sldMkLst>
        <pc:spChg chg="mod ord">
          <ac:chgData name="Luca Lietti" userId="ccb3d269-3d8d-4aea-ae54-bb4127da9fc4" providerId="ADAL" clId="{5EFFB2DE-D399-4D44-9C53-84E8A82F737E}" dt="2021-06-19T14:58:24.372" v="186" actId="1076"/>
          <ac:spMkLst>
            <pc:docMk/>
            <pc:sldMk cId="707593246" sldId="413"/>
            <ac:spMk id="5" creationId="{7AB8A3E2-1C49-4D8B-960F-FE9E64C5A98A}"/>
          </ac:spMkLst>
        </pc:spChg>
        <pc:spChg chg="mod">
          <ac:chgData name="Luca Lietti" userId="ccb3d269-3d8d-4aea-ae54-bb4127da9fc4" providerId="ADAL" clId="{5EFFB2DE-D399-4D44-9C53-84E8A82F737E}" dt="2021-06-19T15:33:40.367" v="188" actId="6549"/>
          <ac:spMkLst>
            <pc:docMk/>
            <pc:sldMk cId="707593246" sldId="413"/>
            <ac:spMk id="12" creationId="{AA2318D9-87ED-485B-9BB1-E6F8B3476137}"/>
          </ac:spMkLst>
        </pc:spChg>
      </pc:sldChg>
      <pc:sldChg chg="modSp mod">
        <pc:chgData name="Luca Lietti" userId="ccb3d269-3d8d-4aea-ae54-bb4127da9fc4" providerId="ADAL" clId="{5EFFB2DE-D399-4D44-9C53-84E8A82F737E}" dt="2021-06-19T15:35:18.191" v="192" actId="167"/>
        <pc:sldMkLst>
          <pc:docMk/>
          <pc:sldMk cId="3196226725" sldId="414"/>
        </pc:sldMkLst>
        <pc:spChg chg="mod">
          <ac:chgData name="Luca Lietti" userId="ccb3d269-3d8d-4aea-ae54-bb4127da9fc4" providerId="ADAL" clId="{5EFFB2DE-D399-4D44-9C53-84E8A82F737E}" dt="2021-06-19T15:35:12.351" v="191" actId="207"/>
          <ac:spMkLst>
            <pc:docMk/>
            <pc:sldMk cId="3196226725" sldId="414"/>
            <ac:spMk id="5" creationId="{7AB8A3E2-1C49-4D8B-960F-FE9E64C5A98A}"/>
          </ac:spMkLst>
        </pc:spChg>
        <pc:picChg chg="ord">
          <ac:chgData name="Luca Lietti" userId="ccb3d269-3d8d-4aea-ae54-bb4127da9fc4" providerId="ADAL" clId="{5EFFB2DE-D399-4D44-9C53-84E8A82F737E}" dt="2021-06-19T15:35:18.191" v="192" actId="167"/>
          <ac:picMkLst>
            <pc:docMk/>
            <pc:sldMk cId="3196226725" sldId="414"/>
            <ac:picMk id="20" creationId="{BD02F95D-0326-4EB4-A070-7587A94A3D01}"/>
          </ac:picMkLst>
        </pc:picChg>
      </pc:sldChg>
      <pc:sldChg chg="modSp mod">
        <pc:chgData name="Luca Lietti" userId="ccb3d269-3d8d-4aea-ae54-bb4127da9fc4" providerId="ADAL" clId="{5EFFB2DE-D399-4D44-9C53-84E8A82F737E}" dt="2021-06-19T15:38:17.710" v="198" actId="166"/>
        <pc:sldMkLst>
          <pc:docMk/>
          <pc:sldMk cId="1856282647" sldId="415"/>
        </pc:sldMkLst>
        <pc:spChg chg="mod ord">
          <ac:chgData name="Luca Lietti" userId="ccb3d269-3d8d-4aea-ae54-bb4127da9fc4" providerId="ADAL" clId="{5EFFB2DE-D399-4D44-9C53-84E8A82F737E}" dt="2021-06-19T15:38:17.710" v="198" actId="166"/>
          <ac:spMkLst>
            <pc:docMk/>
            <pc:sldMk cId="1856282647" sldId="415"/>
            <ac:spMk id="5" creationId="{7AB8A3E2-1C49-4D8B-960F-FE9E64C5A98A}"/>
          </ac:spMkLst>
        </pc:spChg>
        <pc:picChg chg="ord">
          <ac:chgData name="Luca Lietti" userId="ccb3d269-3d8d-4aea-ae54-bb4127da9fc4" providerId="ADAL" clId="{5EFFB2DE-D399-4D44-9C53-84E8A82F737E}" dt="2021-06-19T15:38:03.079" v="196" actId="166"/>
          <ac:picMkLst>
            <pc:docMk/>
            <pc:sldMk cId="1856282647" sldId="415"/>
            <ac:picMk id="20" creationId="{BD02F95D-0326-4EB4-A070-7587A94A3D01}"/>
          </ac:picMkLst>
        </pc:picChg>
      </pc:sldChg>
      <pc:sldChg chg="modSp mod">
        <pc:chgData name="Luca Lietti" userId="ccb3d269-3d8d-4aea-ae54-bb4127da9fc4" providerId="ADAL" clId="{5EFFB2DE-D399-4D44-9C53-84E8A82F737E}" dt="2021-06-19T15:40:30.045" v="202" actId="166"/>
        <pc:sldMkLst>
          <pc:docMk/>
          <pc:sldMk cId="666298696" sldId="416"/>
        </pc:sldMkLst>
        <pc:spChg chg="mod ord">
          <ac:chgData name="Luca Lietti" userId="ccb3d269-3d8d-4aea-ae54-bb4127da9fc4" providerId="ADAL" clId="{5EFFB2DE-D399-4D44-9C53-84E8A82F737E}" dt="2021-06-19T15:40:30.045" v="202" actId="166"/>
          <ac:spMkLst>
            <pc:docMk/>
            <pc:sldMk cId="666298696" sldId="416"/>
            <ac:spMk id="5" creationId="{7AB8A3E2-1C49-4D8B-960F-FE9E64C5A98A}"/>
          </ac:spMkLst>
        </pc:spChg>
      </pc:sldChg>
      <pc:sldChg chg="modSp mod modShow">
        <pc:chgData name="Luca Lietti" userId="ccb3d269-3d8d-4aea-ae54-bb4127da9fc4" providerId="ADAL" clId="{5EFFB2DE-D399-4D44-9C53-84E8A82F737E}" dt="2021-06-20T17:07:25.639" v="1720" actId="729"/>
        <pc:sldMkLst>
          <pc:docMk/>
          <pc:sldMk cId="3160518814" sldId="417"/>
        </pc:sldMkLst>
        <pc:spChg chg="mod">
          <ac:chgData name="Luca Lietti" userId="ccb3d269-3d8d-4aea-ae54-bb4127da9fc4" providerId="ADAL" clId="{5EFFB2DE-D399-4D44-9C53-84E8A82F737E}" dt="2021-06-19T15:42:41.934" v="205" actId="207"/>
          <ac:spMkLst>
            <pc:docMk/>
            <pc:sldMk cId="3160518814" sldId="417"/>
            <ac:spMk id="40" creationId="{4E45C72A-C121-4D34-B499-57D9D1FF4220}"/>
          </ac:spMkLst>
        </pc:spChg>
      </pc:sldChg>
      <pc:sldChg chg="modSp mod">
        <pc:chgData name="Luca Lietti" userId="ccb3d269-3d8d-4aea-ae54-bb4127da9fc4" providerId="ADAL" clId="{5EFFB2DE-D399-4D44-9C53-84E8A82F737E}" dt="2021-06-20T15:15:28.131" v="1675" actId="14100"/>
        <pc:sldMkLst>
          <pc:docMk/>
          <pc:sldMk cId="1522029974" sldId="418"/>
        </pc:sldMkLst>
        <pc:spChg chg="mod ord">
          <ac:chgData name="Luca Lietti" userId="ccb3d269-3d8d-4aea-ae54-bb4127da9fc4" providerId="ADAL" clId="{5EFFB2DE-D399-4D44-9C53-84E8A82F737E}" dt="2021-06-20T15:15:28.131" v="1675" actId="14100"/>
          <ac:spMkLst>
            <pc:docMk/>
            <pc:sldMk cId="1522029974" sldId="418"/>
            <ac:spMk id="5" creationId="{7AB8A3E2-1C49-4D8B-960F-FE9E64C5A98A}"/>
          </ac:spMkLst>
        </pc:spChg>
        <pc:spChg chg="mod">
          <ac:chgData name="Luca Lietti" userId="ccb3d269-3d8d-4aea-ae54-bb4127da9fc4" providerId="ADAL" clId="{5EFFB2DE-D399-4D44-9C53-84E8A82F737E}" dt="2021-06-19T15:46:17.227" v="214" actId="1076"/>
          <ac:spMkLst>
            <pc:docMk/>
            <pc:sldMk cId="1522029974" sldId="418"/>
            <ac:spMk id="40" creationId="{30E48254-B88C-4E05-A7EC-5D4D7137912F}"/>
          </ac:spMkLst>
        </pc:spChg>
      </pc:sldChg>
      <pc:sldChg chg="addSp delSp modSp mod">
        <pc:chgData name="Luca Lietti" userId="ccb3d269-3d8d-4aea-ae54-bb4127da9fc4" providerId="ADAL" clId="{5EFFB2DE-D399-4D44-9C53-84E8A82F737E}" dt="2021-06-20T15:15:45.271" v="1679" actId="1076"/>
        <pc:sldMkLst>
          <pc:docMk/>
          <pc:sldMk cId="1630641816" sldId="419"/>
        </pc:sldMkLst>
        <pc:spChg chg="add mod">
          <ac:chgData name="Luca Lietti" userId="ccb3d269-3d8d-4aea-ae54-bb4127da9fc4" providerId="ADAL" clId="{5EFFB2DE-D399-4D44-9C53-84E8A82F737E}" dt="2021-06-19T15:47:26.773" v="217"/>
          <ac:spMkLst>
            <pc:docMk/>
            <pc:sldMk cId="1630641816" sldId="419"/>
            <ac:spMk id="21" creationId="{84F3E169-14F4-4C9B-8221-630E014149C4}"/>
          </ac:spMkLst>
        </pc:spChg>
        <pc:spChg chg="add mod">
          <ac:chgData name="Luca Lietti" userId="ccb3d269-3d8d-4aea-ae54-bb4127da9fc4" providerId="ADAL" clId="{5EFFB2DE-D399-4D44-9C53-84E8A82F737E}" dt="2021-06-20T15:15:45.271" v="1679" actId="1076"/>
          <ac:spMkLst>
            <pc:docMk/>
            <pc:sldMk cId="1630641816" sldId="419"/>
            <ac:spMk id="22" creationId="{51211A09-A7E2-4803-ADCA-F47D8633426D}"/>
          </ac:spMkLst>
        </pc:spChg>
        <pc:spChg chg="del">
          <ac:chgData name="Luca Lietti" userId="ccb3d269-3d8d-4aea-ae54-bb4127da9fc4" providerId="ADAL" clId="{5EFFB2DE-D399-4D44-9C53-84E8A82F737E}" dt="2021-06-19T15:47:25.426" v="216" actId="478"/>
          <ac:spMkLst>
            <pc:docMk/>
            <pc:sldMk cId="1630641816" sldId="419"/>
            <ac:spMk id="40" creationId="{30E48254-B88C-4E05-A7EC-5D4D7137912F}"/>
          </ac:spMkLst>
        </pc:spChg>
        <pc:spChg chg="del">
          <ac:chgData name="Luca Lietti" userId="ccb3d269-3d8d-4aea-ae54-bb4127da9fc4" providerId="ADAL" clId="{5EFFB2DE-D399-4D44-9C53-84E8A82F737E}" dt="2021-06-19T15:47:22.681" v="215" actId="478"/>
          <ac:spMkLst>
            <pc:docMk/>
            <pc:sldMk cId="1630641816" sldId="419"/>
            <ac:spMk id="80" creationId="{4942D259-3828-4478-BAB8-9192875856F1}"/>
          </ac:spMkLst>
        </pc:spChg>
      </pc:sldChg>
      <pc:sldChg chg="addSp delSp modSp mod">
        <pc:chgData name="Luca Lietti" userId="ccb3d269-3d8d-4aea-ae54-bb4127da9fc4" providerId="ADAL" clId="{5EFFB2DE-D399-4D44-9C53-84E8A82F737E}" dt="2021-06-19T15:48:13.377" v="246" actId="1076"/>
        <pc:sldMkLst>
          <pc:docMk/>
          <pc:sldMk cId="3710309250" sldId="420"/>
        </pc:sldMkLst>
        <pc:spChg chg="add mod">
          <ac:chgData name="Luca Lietti" userId="ccb3d269-3d8d-4aea-ae54-bb4127da9fc4" providerId="ADAL" clId="{5EFFB2DE-D399-4D44-9C53-84E8A82F737E}" dt="2021-06-19T15:47:58.871" v="234"/>
          <ac:spMkLst>
            <pc:docMk/>
            <pc:sldMk cId="3710309250" sldId="420"/>
            <ac:spMk id="14" creationId="{7FEE6452-AAE7-4EFD-8506-C32553F8FD5F}"/>
          </ac:spMkLst>
        </pc:spChg>
        <pc:spChg chg="add mod">
          <ac:chgData name="Luca Lietti" userId="ccb3d269-3d8d-4aea-ae54-bb4127da9fc4" providerId="ADAL" clId="{5EFFB2DE-D399-4D44-9C53-84E8A82F737E}" dt="2021-06-19T15:48:13.377" v="246" actId="1076"/>
          <ac:spMkLst>
            <pc:docMk/>
            <pc:sldMk cId="3710309250" sldId="420"/>
            <ac:spMk id="15" creationId="{06F0FB74-8A66-46AA-A571-81672FDF7C8D}"/>
          </ac:spMkLst>
        </pc:spChg>
        <pc:spChg chg="del">
          <ac:chgData name="Luca Lietti" userId="ccb3d269-3d8d-4aea-ae54-bb4127da9fc4" providerId="ADAL" clId="{5EFFB2DE-D399-4D44-9C53-84E8A82F737E}" dt="2021-06-19T15:47:54.894" v="232" actId="478"/>
          <ac:spMkLst>
            <pc:docMk/>
            <pc:sldMk cId="3710309250" sldId="420"/>
            <ac:spMk id="27" creationId="{CAA3E322-8251-4158-A518-69454ED75467}"/>
          </ac:spMkLst>
        </pc:spChg>
        <pc:spChg chg="del">
          <ac:chgData name="Luca Lietti" userId="ccb3d269-3d8d-4aea-ae54-bb4127da9fc4" providerId="ADAL" clId="{5EFFB2DE-D399-4D44-9C53-84E8A82F737E}" dt="2021-06-19T15:47:57.381" v="233" actId="478"/>
          <ac:spMkLst>
            <pc:docMk/>
            <pc:sldMk cId="3710309250" sldId="420"/>
            <ac:spMk id="40" creationId="{30E48254-B88C-4E05-A7EC-5D4D7137912F}"/>
          </ac:spMkLst>
        </pc:spChg>
      </pc:sldChg>
      <pc:sldChg chg="modSp mod">
        <pc:chgData name="Luca Lietti" userId="ccb3d269-3d8d-4aea-ae54-bb4127da9fc4" providerId="ADAL" clId="{5EFFB2DE-D399-4D44-9C53-84E8A82F737E}" dt="2021-06-19T15:49:28.971" v="251" actId="1076"/>
        <pc:sldMkLst>
          <pc:docMk/>
          <pc:sldMk cId="2454115015" sldId="421"/>
        </pc:sldMkLst>
        <pc:spChg chg="mod">
          <ac:chgData name="Luca Lietti" userId="ccb3d269-3d8d-4aea-ae54-bb4127da9fc4" providerId="ADAL" clId="{5EFFB2DE-D399-4D44-9C53-84E8A82F737E}" dt="2021-06-19T15:49:25.860" v="250" actId="207"/>
          <ac:spMkLst>
            <pc:docMk/>
            <pc:sldMk cId="2454115015" sldId="421"/>
            <ac:spMk id="14" creationId="{575F6068-5ED4-430B-86A4-EE761D53B6F1}"/>
          </ac:spMkLst>
        </pc:spChg>
        <pc:spChg chg="mod">
          <ac:chgData name="Luca Lietti" userId="ccb3d269-3d8d-4aea-ae54-bb4127da9fc4" providerId="ADAL" clId="{5EFFB2DE-D399-4D44-9C53-84E8A82F737E}" dt="2021-06-19T15:49:28.971" v="251" actId="1076"/>
          <ac:spMkLst>
            <pc:docMk/>
            <pc:sldMk cId="2454115015" sldId="421"/>
            <ac:spMk id="40" creationId="{30E48254-B88C-4E05-A7EC-5D4D7137912F}"/>
          </ac:spMkLst>
        </pc:spChg>
      </pc:sldChg>
      <pc:sldChg chg="modSp mod">
        <pc:chgData name="Luca Lietti" userId="ccb3d269-3d8d-4aea-ae54-bb4127da9fc4" providerId="ADAL" clId="{5EFFB2DE-D399-4D44-9C53-84E8A82F737E}" dt="2021-06-19T15:51:13.323" v="257" actId="20577"/>
        <pc:sldMkLst>
          <pc:docMk/>
          <pc:sldMk cId="747512" sldId="422"/>
        </pc:sldMkLst>
        <pc:spChg chg="mod">
          <ac:chgData name="Luca Lietti" userId="ccb3d269-3d8d-4aea-ae54-bb4127da9fc4" providerId="ADAL" clId="{5EFFB2DE-D399-4D44-9C53-84E8A82F737E}" dt="2021-06-19T15:51:13.323" v="257" actId="20577"/>
          <ac:spMkLst>
            <pc:docMk/>
            <pc:sldMk cId="747512" sldId="422"/>
            <ac:spMk id="17" creationId="{7619FCCC-7457-4CA8-A16E-A87EC6687B64}"/>
          </ac:spMkLst>
        </pc:spChg>
        <pc:spChg chg="mod">
          <ac:chgData name="Luca Lietti" userId="ccb3d269-3d8d-4aea-ae54-bb4127da9fc4" providerId="ADAL" clId="{5EFFB2DE-D399-4D44-9C53-84E8A82F737E}" dt="2021-06-19T15:51:07.668" v="256" actId="1076"/>
          <ac:spMkLst>
            <pc:docMk/>
            <pc:sldMk cId="747512" sldId="422"/>
            <ac:spMk id="40" creationId="{30E48254-B88C-4E05-A7EC-5D4D7137912F}"/>
          </ac:spMkLst>
        </pc:spChg>
      </pc:sldChg>
      <pc:sldChg chg="modSp mod">
        <pc:chgData name="Luca Lietti" userId="ccb3d269-3d8d-4aea-ae54-bb4127da9fc4" providerId="ADAL" clId="{5EFFB2DE-D399-4D44-9C53-84E8A82F737E}" dt="2021-06-19T15:55:49.449" v="278" actId="14100"/>
        <pc:sldMkLst>
          <pc:docMk/>
          <pc:sldMk cId="268885293" sldId="423"/>
        </pc:sldMkLst>
        <pc:spChg chg="mod">
          <ac:chgData name="Luca Lietti" userId="ccb3d269-3d8d-4aea-ae54-bb4127da9fc4" providerId="ADAL" clId="{5EFFB2DE-D399-4D44-9C53-84E8A82F737E}" dt="2021-06-19T15:55:49.449" v="278" actId="14100"/>
          <ac:spMkLst>
            <pc:docMk/>
            <pc:sldMk cId="268885293" sldId="423"/>
            <ac:spMk id="19" creationId="{F54393B1-AC22-4B52-9429-3704B8C317EF}"/>
          </ac:spMkLst>
        </pc:spChg>
        <pc:spChg chg="mod">
          <ac:chgData name="Luca Lietti" userId="ccb3d269-3d8d-4aea-ae54-bb4127da9fc4" providerId="ADAL" clId="{5EFFB2DE-D399-4D44-9C53-84E8A82F737E}" dt="2021-06-19T15:52:19.501" v="262" actId="1076"/>
          <ac:spMkLst>
            <pc:docMk/>
            <pc:sldMk cId="268885293" sldId="423"/>
            <ac:spMk id="40" creationId="{30E48254-B88C-4E05-A7EC-5D4D7137912F}"/>
          </ac:spMkLst>
        </pc:spChg>
      </pc:sldChg>
      <pc:sldChg chg="modSp mod">
        <pc:chgData name="Luca Lietti" userId="ccb3d269-3d8d-4aea-ae54-bb4127da9fc4" providerId="ADAL" clId="{5EFFB2DE-D399-4D44-9C53-84E8A82F737E}" dt="2021-06-19T15:55:52.404" v="279" actId="20577"/>
        <pc:sldMkLst>
          <pc:docMk/>
          <pc:sldMk cId="2521370107" sldId="424"/>
        </pc:sldMkLst>
        <pc:spChg chg="mod">
          <ac:chgData name="Luca Lietti" userId="ccb3d269-3d8d-4aea-ae54-bb4127da9fc4" providerId="ADAL" clId="{5EFFB2DE-D399-4D44-9C53-84E8A82F737E}" dt="2021-06-19T15:55:52.404" v="279" actId="20577"/>
          <ac:spMkLst>
            <pc:docMk/>
            <pc:sldMk cId="2521370107" sldId="424"/>
            <ac:spMk id="10" creationId="{AEAD8C06-95D5-4010-BF75-A40D4890C903}"/>
          </ac:spMkLst>
        </pc:spChg>
        <pc:spChg chg="mod">
          <ac:chgData name="Luca Lietti" userId="ccb3d269-3d8d-4aea-ae54-bb4127da9fc4" providerId="ADAL" clId="{5EFFB2DE-D399-4D44-9C53-84E8A82F737E}" dt="2021-06-19T15:53:12.743" v="269" actId="1076"/>
          <ac:spMkLst>
            <pc:docMk/>
            <pc:sldMk cId="2521370107" sldId="424"/>
            <ac:spMk id="40" creationId="{30E48254-B88C-4E05-A7EC-5D4D7137912F}"/>
          </ac:spMkLst>
        </pc:spChg>
      </pc:sldChg>
      <pc:sldChg chg="addSp delSp modSp del mod">
        <pc:chgData name="Luca Lietti" userId="ccb3d269-3d8d-4aea-ae54-bb4127da9fc4" providerId="ADAL" clId="{5EFFB2DE-D399-4D44-9C53-84E8A82F737E}" dt="2021-06-19T15:58:43.713" v="293" actId="47"/>
        <pc:sldMkLst>
          <pc:docMk/>
          <pc:sldMk cId="3229419726" sldId="425"/>
        </pc:sldMkLst>
        <pc:spChg chg="mod">
          <ac:chgData name="Luca Lietti" userId="ccb3d269-3d8d-4aea-ae54-bb4127da9fc4" providerId="ADAL" clId="{5EFFB2DE-D399-4D44-9C53-84E8A82F737E}" dt="2021-06-19T15:55:56.439" v="280" actId="20577"/>
          <ac:spMkLst>
            <pc:docMk/>
            <pc:sldMk cId="3229419726" sldId="425"/>
            <ac:spMk id="11" creationId="{EEFB69ED-8452-4177-A0E4-0E4CA7649462}"/>
          </ac:spMkLst>
        </pc:spChg>
        <pc:spChg chg="del mod">
          <ac:chgData name="Luca Lietti" userId="ccb3d269-3d8d-4aea-ae54-bb4127da9fc4" providerId="ADAL" clId="{5EFFB2DE-D399-4D44-9C53-84E8A82F737E}" dt="2021-06-19T15:57:40.887" v="290" actId="478"/>
          <ac:spMkLst>
            <pc:docMk/>
            <pc:sldMk cId="3229419726" sldId="425"/>
            <ac:spMk id="12" creationId="{F7232905-68BF-4985-A244-0C4431E7AB37}"/>
          </ac:spMkLst>
        </pc:spChg>
        <pc:spChg chg="mod">
          <ac:chgData name="Luca Lietti" userId="ccb3d269-3d8d-4aea-ae54-bb4127da9fc4" providerId="ADAL" clId="{5EFFB2DE-D399-4D44-9C53-84E8A82F737E}" dt="2021-06-19T15:55:18.017" v="274" actId="1076"/>
          <ac:spMkLst>
            <pc:docMk/>
            <pc:sldMk cId="3229419726" sldId="425"/>
            <ac:spMk id="40" creationId="{30E48254-B88C-4E05-A7EC-5D4D7137912F}"/>
          </ac:spMkLst>
        </pc:spChg>
        <pc:graphicFrameChg chg="del">
          <ac:chgData name="Luca Lietti" userId="ccb3d269-3d8d-4aea-ae54-bb4127da9fc4" providerId="ADAL" clId="{5EFFB2DE-D399-4D44-9C53-84E8A82F737E}" dt="2021-06-19T15:55:28.183" v="276" actId="478"/>
          <ac:graphicFrameMkLst>
            <pc:docMk/>
            <pc:sldMk cId="3229419726" sldId="425"/>
            <ac:graphicFrameMk id="10" creationId="{8CAB8248-37CB-46DB-B25E-67F73BAB2A73}"/>
          </ac:graphicFrameMkLst>
        </pc:graphicFrameChg>
        <pc:picChg chg="add mod">
          <ac:chgData name="Luca Lietti" userId="ccb3d269-3d8d-4aea-ae54-bb4127da9fc4" providerId="ADAL" clId="{5EFFB2DE-D399-4D44-9C53-84E8A82F737E}" dt="2021-06-19T15:57:49.701" v="292" actId="1076"/>
          <ac:picMkLst>
            <pc:docMk/>
            <pc:sldMk cId="3229419726" sldId="425"/>
            <ac:picMk id="3" creationId="{4F0147CC-FF1C-449A-9125-8FE0AF72E6A0}"/>
          </ac:picMkLst>
        </pc:picChg>
      </pc:sldChg>
      <pc:sldChg chg="modSp del mod">
        <pc:chgData name="Luca Lietti" userId="ccb3d269-3d8d-4aea-ae54-bb4127da9fc4" providerId="ADAL" clId="{5EFFB2DE-D399-4D44-9C53-84E8A82F737E}" dt="2021-06-19T16:04:58.229" v="418" actId="47"/>
        <pc:sldMkLst>
          <pc:docMk/>
          <pc:sldMk cId="3351022330" sldId="426"/>
        </pc:sldMkLst>
        <pc:spChg chg="mod">
          <ac:chgData name="Luca Lietti" userId="ccb3d269-3d8d-4aea-ae54-bb4127da9fc4" providerId="ADAL" clId="{5EFFB2DE-D399-4D44-9C53-84E8A82F737E}" dt="2021-06-19T16:04:37.165" v="416" actId="1076"/>
          <ac:spMkLst>
            <pc:docMk/>
            <pc:sldMk cId="3351022330" sldId="426"/>
            <ac:spMk id="5" creationId="{7AB8A3E2-1C49-4D8B-960F-FE9E64C5A98A}"/>
          </ac:spMkLst>
        </pc:spChg>
      </pc:sldChg>
      <pc:sldChg chg="modSp mod">
        <pc:chgData name="Luca Lietti" userId="ccb3d269-3d8d-4aea-ae54-bb4127da9fc4" providerId="ADAL" clId="{5EFFB2DE-D399-4D44-9C53-84E8A82F737E}" dt="2021-06-19T16:07:23.939" v="433" actId="207"/>
        <pc:sldMkLst>
          <pc:docMk/>
          <pc:sldMk cId="232669399" sldId="428"/>
        </pc:sldMkLst>
        <pc:spChg chg="mod">
          <ac:chgData name="Luca Lietti" userId="ccb3d269-3d8d-4aea-ae54-bb4127da9fc4" providerId="ADAL" clId="{5EFFB2DE-D399-4D44-9C53-84E8A82F737E}" dt="2021-06-19T16:07:23.939" v="433" actId="207"/>
          <ac:spMkLst>
            <pc:docMk/>
            <pc:sldMk cId="232669399" sldId="428"/>
            <ac:spMk id="28" creationId="{496DA989-3D3F-4864-B03E-4BEA3E8A2368}"/>
          </ac:spMkLst>
        </pc:spChg>
      </pc:sldChg>
      <pc:sldChg chg="addSp delSp modSp mod">
        <pc:chgData name="Luca Lietti" userId="ccb3d269-3d8d-4aea-ae54-bb4127da9fc4" providerId="ADAL" clId="{5EFFB2DE-D399-4D44-9C53-84E8A82F737E}" dt="2021-06-19T16:10:53.352" v="442"/>
        <pc:sldMkLst>
          <pc:docMk/>
          <pc:sldMk cId="3271616811" sldId="429"/>
        </pc:sldMkLst>
        <pc:spChg chg="add mod">
          <ac:chgData name="Luca Lietti" userId="ccb3d269-3d8d-4aea-ae54-bb4127da9fc4" providerId="ADAL" clId="{5EFFB2DE-D399-4D44-9C53-84E8A82F737E}" dt="2021-06-19T16:10:53.352" v="442"/>
          <ac:spMkLst>
            <pc:docMk/>
            <pc:sldMk cId="3271616811" sldId="429"/>
            <ac:spMk id="15" creationId="{807ED209-7F2F-41D7-B3BD-672D5F955F6B}"/>
          </ac:spMkLst>
        </pc:spChg>
        <pc:spChg chg="del mod">
          <ac:chgData name="Luca Lietti" userId="ccb3d269-3d8d-4aea-ae54-bb4127da9fc4" providerId="ADAL" clId="{5EFFB2DE-D399-4D44-9C53-84E8A82F737E}" dt="2021-06-19T16:10:51.493" v="441" actId="478"/>
          <ac:spMkLst>
            <pc:docMk/>
            <pc:sldMk cId="3271616811" sldId="429"/>
            <ac:spMk id="16" creationId="{99D677E9-D5D9-47CB-8C5F-7CE4836E2BA1}"/>
          </ac:spMkLst>
        </pc:spChg>
      </pc:sldChg>
      <pc:sldChg chg="addSp delSp modSp mod">
        <pc:chgData name="Luca Lietti" userId="ccb3d269-3d8d-4aea-ae54-bb4127da9fc4" providerId="ADAL" clId="{5EFFB2DE-D399-4D44-9C53-84E8A82F737E}" dt="2021-06-19T16:16:39.383" v="453" actId="6549"/>
        <pc:sldMkLst>
          <pc:docMk/>
          <pc:sldMk cId="1359886637" sldId="431"/>
        </pc:sldMkLst>
        <pc:spChg chg="mod">
          <ac:chgData name="Luca Lietti" userId="ccb3d269-3d8d-4aea-ae54-bb4127da9fc4" providerId="ADAL" clId="{5EFFB2DE-D399-4D44-9C53-84E8A82F737E}" dt="2021-06-19T16:16:39.383" v="453" actId="6549"/>
          <ac:spMkLst>
            <pc:docMk/>
            <pc:sldMk cId="1359886637" sldId="431"/>
            <ac:spMk id="7" creationId="{DB12CDDC-A926-46B3-B472-A8A429E01D86}"/>
          </ac:spMkLst>
        </pc:spChg>
        <pc:spChg chg="del">
          <ac:chgData name="Luca Lietti" userId="ccb3d269-3d8d-4aea-ae54-bb4127da9fc4" providerId="ADAL" clId="{5EFFB2DE-D399-4D44-9C53-84E8A82F737E}" dt="2021-06-19T16:12:34.659" v="443" actId="478"/>
          <ac:spMkLst>
            <pc:docMk/>
            <pc:sldMk cId="1359886637" sldId="431"/>
            <ac:spMk id="17" creationId="{F2A21FBE-7D6F-4E5C-ACEE-C177087FEDE3}"/>
          </ac:spMkLst>
        </pc:spChg>
        <pc:spChg chg="add mod">
          <ac:chgData name="Luca Lietti" userId="ccb3d269-3d8d-4aea-ae54-bb4127da9fc4" providerId="ADAL" clId="{5EFFB2DE-D399-4D44-9C53-84E8A82F737E}" dt="2021-06-19T16:12:35.922" v="444"/>
          <ac:spMkLst>
            <pc:docMk/>
            <pc:sldMk cId="1359886637" sldId="431"/>
            <ac:spMk id="18" creationId="{35770C1B-5F5E-4462-88F4-FEC1E38C603E}"/>
          </ac:spMkLst>
        </pc:spChg>
      </pc:sldChg>
      <pc:sldChg chg="addSp delSp modSp mod">
        <pc:chgData name="Luca Lietti" userId="ccb3d269-3d8d-4aea-ae54-bb4127da9fc4" providerId="ADAL" clId="{5EFFB2DE-D399-4D44-9C53-84E8A82F737E}" dt="2021-06-19T16:27:56.878" v="466"/>
        <pc:sldMkLst>
          <pc:docMk/>
          <pc:sldMk cId="1572072575" sldId="432"/>
        </pc:sldMkLst>
        <pc:spChg chg="add mod">
          <ac:chgData name="Luca Lietti" userId="ccb3d269-3d8d-4aea-ae54-bb4127da9fc4" providerId="ADAL" clId="{5EFFB2DE-D399-4D44-9C53-84E8A82F737E}" dt="2021-06-19T16:13:39.357" v="446"/>
          <ac:spMkLst>
            <pc:docMk/>
            <pc:sldMk cId="1572072575" sldId="432"/>
            <ac:spMk id="9" creationId="{5FAE1CB0-7606-4390-910D-79BBECEA811C}"/>
          </ac:spMkLst>
        </pc:spChg>
        <pc:spChg chg="add mod">
          <ac:chgData name="Luca Lietti" userId="ccb3d269-3d8d-4aea-ae54-bb4127da9fc4" providerId="ADAL" clId="{5EFFB2DE-D399-4D44-9C53-84E8A82F737E}" dt="2021-06-19T16:27:56.878" v="466"/>
          <ac:spMkLst>
            <pc:docMk/>
            <pc:sldMk cId="1572072575" sldId="432"/>
            <ac:spMk id="10" creationId="{19FF93D9-A41C-45EB-ACF1-4D6EE8888585}"/>
          </ac:spMkLst>
        </pc:spChg>
        <pc:spChg chg="mod">
          <ac:chgData name="Luca Lietti" userId="ccb3d269-3d8d-4aea-ae54-bb4127da9fc4" providerId="ADAL" clId="{5EFFB2DE-D399-4D44-9C53-84E8A82F737E}" dt="2021-06-19T16:14:15.220" v="450" actId="6549"/>
          <ac:spMkLst>
            <pc:docMk/>
            <pc:sldMk cId="1572072575" sldId="432"/>
            <ac:spMk id="17" creationId="{2A333766-E872-4436-80D8-45397ED71E81}"/>
          </ac:spMkLst>
        </pc:spChg>
        <pc:spChg chg="del">
          <ac:chgData name="Luca Lietti" userId="ccb3d269-3d8d-4aea-ae54-bb4127da9fc4" providerId="ADAL" clId="{5EFFB2DE-D399-4D44-9C53-84E8A82F737E}" dt="2021-06-19T16:13:37.375" v="445" actId="478"/>
          <ac:spMkLst>
            <pc:docMk/>
            <pc:sldMk cId="1572072575" sldId="432"/>
            <ac:spMk id="21" creationId="{D0293A13-A8EC-4D79-BCB2-F8D7204B6EC6}"/>
          </ac:spMkLst>
        </pc:spChg>
      </pc:sldChg>
      <pc:sldChg chg="addSp delSp modSp mod">
        <pc:chgData name="Luca Lietti" userId="ccb3d269-3d8d-4aea-ae54-bb4127da9fc4" providerId="ADAL" clId="{5EFFB2DE-D399-4D44-9C53-84E8A82F737E}" dt="2021-06-20T17:27:02.084" v="1778" actId="6549"/>
        <pc:sldMkLst>
          <pc:docMk/>
          <pc:sldMk cId="3611183398" sldId="433"/>
        </pc:sldMkLst>
        <pc:spChg chg="add mod">
          <ac:chgData name="Luca Lietti" userId="ccb3d269-3d8d-4aea-ae54-bb4127da9fc4" providerId="ADAL" clId="{5EFFB2DE-D399-4D44-9C53-84E8A82F737E}" dt="2021-06-19T16:27:49.989" v="465" actId="207"/>
          <ac:spMkLst>
            <pc:docMk/>
            <pc:sldMk cId="3611183398" sldId="433"/>
            <ac:spMk id="3" creationId="{30AA0808-8E33-4994-B9FE-F9A8C058D606}"/>
          </ac:spMkLst>
        </pc:spChg>
        <pc:spChg chg="del">
          <ac:chgData name="Luca Lietti" userId="ccb3d269-3d8d-4aea-ae54-bb4127da9fc4" providerId="ADAL" clId="{5EFFB2DE-D399-4D44-9C53-84E8A82F737E}" dt="2021-06-19T16:14:04.063" v="447" actId="478"/>
          <ac:spMkLst>
            <pc:docMk/>
            <pc:sldMk cId="3611183398" sldId="433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6:14:05.503" v="448"/>
          <ac:spMkLst>
            <pc:docMk/>
            <pc:sldMk cId="3611183398" sldId="433"/>
            <ac:spMk id="9" creationId="{1B935541-26C4-4B6C-B049-15E2B32A5591}"/>
          </ac:spMkLst>
        </pc:spChg>
        <pc:spChg chg="mod">
          <ac:chgData name="Luca Lietti" userId="ccb3d269-3d8d-4aea-ae54-bb4127da9fc4" providerId="ADAL" clId="{5EFFB2DE-D399-4D44-9C53-84E8A82F737E}" dt="2021-06-20T17:27:02.084" v="1778" actId="6549"/>
          <ac:spMkLst>
            <pc:docMk/>
            <pc:sldMk cId="3611183398" sldId="433"/>
            <ac:spMk id="10" creationId="{A12557AC-18F1-463C-9733-6DE9CF2BA80B}"/>
          </ac:spMkLst>
        </pc:spChg>
      </pc:sldChg>
      <pc:sldChg chg="modSp mod">
        <pc:chgData name="Luca Lietti" userId="ccb3d269-3d8d-4aea-ae54-bb4127da9fc4" providerId="ADAL" clId="{5EFFB2DE-D399-4D44-9C53-84E8A82F737E}" dt="2021-06-20T16:51:37.787" v="1718" actId="20577"/>
        <pc:sldMkLst>
          <pc:docMk/>
          <pc:sldMk cId="4125485265" sldId="434"/>
        </pc:sldMkLst>
        <pc:spChg chg="mod">
          <ac:chgData name="Luca Lietti" userId="ccb3d269-3d8d-4aea-ae54-bb4127da9fc4" providerId="ADAL" clId="{5EFFB2DE-D399-4D44-9C53-84E8A82F737E}" dt="2021-06-20T16:51:37.787" v="1718" actId="20577"/>
          <ac:spMkLst>
            <pc:docMk/>
            <pc:sldMk cId="4125485265" sldId="434"/>
            <ac:spMk id="9" creationId="{F47AADB8-DACC-483A-8074-15EA59EDCA18}"/>
          </ac:spMkLst>
        </pc:spChg>
      </pc:sldChg>
      <pc:sldChg chg="delSp modSp mod">
        <pc:chgData name="Luca Lietti" userId="ccb3d269-3d8d-4aea-ae54-bb4127da9fc4" providerId="ADAL" clId="{5EFFB2DE-D399-4D44-9C53-84E8A82F737E}" dt="2021-06-20T17:32:53.340" v="1793" actId="113"/>
        <pc:sldMkLst>
          <pc:docMk/>
          <pc:sldMk cId="1863863333" sldId="435"/>
        </pc:sldMkLst>
        <pc:spChg chg="mod ord">
          <ac:chgData name="Luca Lietti" userId="ccb3d269-3d8d-4aea-ae54-bb4127da9fc4" providerId="ADAL" clId="{5EFFB2DE-D399-4D44-9C53-84E8A82F737E}" dt="2021-06-19T16:32:57.164" v="561" actId="1076"/>
          <ac:spMkLst>
            <pc:docMk/>
            <pc:sldMk cId="1863863333" sldId="435"/>
            <ac:spMk id="5" creationId="{7AB8A3E2-1C49-4D8B-960F-FE9E64C5A98A}"/>
          </ac:spMkLst>
        </pc:spChg>
        <pc:spChg chg="mod">
          <ac:chgData name="Luca Lietti" userId="ccb3d269-3d8d-4aea-ae54-bb4127da9fc4" providerId="ADAL" clId="{5EFFB2DE-D399-4D44-9C53-84E8A82F737E}" dt="2021-06-20T17:32:53.340" v="1793" actId="113"/>
          <ac:spMkLst>
            <pc:docMk/>
            <pc:sldMk cId="1863863333" sldId="435"/>
            <ac:spMk id="8" creationId="{66942B7B-494F-4A25-8879-61320F501FF1}"/>
          </ac:spMkLst>
        </pc:spChg>
        <pc:spChg chg="mod">
          <ac:chgData name="Luca Lietti" userId="ccb3d269-3d8d-4aea-ae54-bb4127da9fc4" providerId="ADAL" clId="{5EFFB2DE-D399-4D44-9C53-84E8A82F737E}" dt="2021-06-19T16:45:42.333" v="617" actId="6549"/>
          <ac:spMkLst>
            <pc:docMk/>
            <pc:sldMk cId="1863863333" sldId="435"/>
            <ac:spMk id="9" creationId="{F94217DA-14AB-47B9-817C-E7BFB63FE652}"/>
          </ac:spMkLst>
        </pc:spChg>
        <pc:spChg chg="del">
          <ac:chgData name="Luca Lietti" userId="ccb3d269-3d8d-4aea-ae54-bb4127da9fc4" providerId="ADAL" clId="{5EFFB2DE-D399-4D44-9C53-84E8A82F737E}" dt="2021-06-19T16:45:46.378" v="618" actId="478"/>
          <ac:spMkLst>
            <pc:docMk/>
            <pc:sldMk cId="1863863333" sldId="435"/>
            <ac:spMk id="24" creationId="{AFCC7CC1-12FE-40BC-A3C4-82BAE9F9148C}"/>
          </ac:spMkLst>
        </pc:spChg>
      </pc:sldChg>
      <pc:sldChg chg="addSp delSp modSp mod">
        <pc:chgData name="Luca Lietti" userId="ccb3d269-3d8d-4aea-ae54-bb4127da9fc4" providerId="ADAL" clId="{5EFFB2DE-D399-4D44-9C53-84E8A82F737E}" dt="2021-06-19T16:51:08.696" v="633" actId="6549"/>
        <pc:sldMkLst>
          <pc:docMk/>
          <pc:sldMk cId="354089021" sldId="436"/>
        </pc:sldMkLst>
        <pc:spChg chg="del">
          <ac:chgData name="Luca Lietti" userId="ccb3d269-3d8d-4aea-ae54-bb4127da9fc4" providerId="ADAL" clId="{5EFFB2DE-D399-4D44-9C53-84E8A82F737E}" dt="2021-06-19T16:33:17.468" v="564" actId="478"/>
          <ac:spMkLst>
            <pc:docMk/>
            <pc:sldMk cId="354089021" sldId="436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6:33:19.056" v="565"/>
          <ac:spMkLst>
            <pc:docMk/>
            <pc:sldMk cId="354089021" sldId="436"/>
            <ac:spMk id="15" creationId="{3DC57E7C-D969-45C2-BD5C-79FFB3BD9E53}"/>
          </ac:spMkLst>
        </pc:spChg>
        <pc:spChg chg="mod">
          <ac:chgData name="Luca Lietti" userId="ccb3d269-3d8d-4aea-ae54-bb4127da9fc4" providerId="ADAL" clId="{5EFFB2DE-D399-4D44-9C53-84E8A82F737E}" dt="2021-06-19T16:51:08.696" v="633" actId="6549"/>
          <ac:spMkLst>
            <pc:docMk/>
            <pc:sldMk cId="354089021" sldId="436"/>
            <ac:spMk id="34" creationId="{52A37BC4-4D02-4062-96AB-23C2B9238A7E}"/>
          </ac:spMkLst>
        </pc:spChg>
      </pc:sldChg>
      <pc:sldChg chg="addSp delSp modSp mod ord modShow">
        <pc:chgData name="Luca Lietti" userId="ccb3d269-3d8d-4aea-ae54-bb4127da9fc4" providerId="ADAL" clId="{5EFFB2DE-D399-4D44-9C53-84E8A82F737E}" dt="2021-06-20T17:34:09.158" v="1796" actId="729"/>
        <pc:sldMkLst>
          <pc:docMk/>
          <pc:sldMk cId="2211686835" sldId="437"/>
        </pc:sldMkLst>
        <pc:spChg chg="del">
          <ac:chgData name="Luca Lietti" userId="ccb3d269-3d8d-4aea-ae54-bb4127da9fc4" providerId="ADAL" clId="{5EFFB2DE-D399-4D44-9C53-84E8A82F737E}" dt="2021-06-19T16:33:23.944" v="566" actId="478"/>
          <ac:spMkLst>
            <pc:docMk/>
            <pc:sldMk cId="2211686835" sldId="437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6:33:25.570" v="567"/>
          <ac:spMkLst>
            <pc:docMk/>
            <pc:sldMk cId="2211686835" sldId="437"/>
            <ac:spMk id="16" creationId="{A998374E-F3D4-4181-BA63-780D94C9A63E}"/>
          </ac:spMkLst>
        </pc:spChg>
      </pc:sldChg>
      <pc:sldChg chg="addSp delSp modSp mod">
        <pc:chgData name="Luca Lietti" userId="ccb3d269-3d8d-4aea-ae54-bb4127da9fc4" providerId="ADAL" clId="{5EFFB2DE-D399-4D44-9C53-84E8A82F737E}" dt="2021-06-19T16:51:22.458" v="635" actId="6549"/>
        <pc:sldMkLst>
          <pc:docMk/>
          <pc:sldMk cId="2058674561" sldId="438"/>
        </pc:sldMkLst>
        <pc:spChg chg="del">
          <ac:chgData name="Luca Lietti" userId="ccb3d269-3d8d-4aea-ae54-bb4127da9fc4" providerId="ADAL" clId="{5EFFB2DE-D399-4D44-9C53-84E8A82F737E}" dt="2021-06-19T16:33:30.569" v="568" actId="478"/>
          <ac:spMkLst>
            <pc:docMk/>
            <pc:sldMk cId="2058674561" sldId="438"/>
            <ac:spMk id="21" creationId="{F802F577-F7D0-4F41-91BF-7D36CA015B99}"/>
          </ac:spMkLst>
        </pc:spChg>
        <pc:spChg chg="add mod">
          <ac:chgData name="Luca Lietti" userId="ccb3d269-3d8d-4aea-ae54-bb4127da9fc4" providerId="ADAL" clId="{5EFFB2DE-D399-4D44-9C53-84E8A82F737E}" dt="2021-06-19T16:51:22.458" v="635" actId="6549"/>
          <ac:spMkLst>
            <pc:docMk/>
            <pc:sldMk cId="2058674561" sldId="438"/>
            <ac:spMk id="24" creationId="{1D0E049F-8326-4DC0-A0EB-36A78870161D}"/>
          </ac:spMkLst>
        </pc:spChg>
      </pc:sldChg>
      <pc:sldChg chg="addSp delSp modSp mod">
        <pc:chgData name="Luca Lietti" userId="ccb3d269-3d8d-4aea-ae54-bb4127da9fc4" providerId="ADAL" clId="{5EFFB2DE-D399-4D44-9C53-84E8A82F737E}" dt="2021-06-20T17:37:32.260" v="1799" actId="1076"/>
        <pc:sldMkLst>
          <pc:docMk/>
          <pc:sldMk cId="3745199047" sldId="439"/>
        </pc:sldMkLst>
        <pc:spChg chg="del">
          <ac:chgData name="Luca Lietti" userId="ccb3d269-3d8d-4aea-ae54-bb4127da9fc4" providerId="ADAL" clId="{5EFFB2DE-D399-4D44-9C53-84E8A82F737E}" dt="2021-06-19T16:33:36.601" v="570" actId="478"/>
          <ac:spMkLst>
            <pc:docMk/>
            <pc:sldMk cId="3745199047" sldId="439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6:52:47.947" v="637" actId="6549"/>
          <ac:spMkLst>
            <pc:docMk/>
            <pc:sldMk cId="3745199047" sldId="439"/>
            <ac:spMk id="14" creationId="{B4276D4B-CC2A-4DE4-AA63-A160174743C3}"/>
          </ac:spMkLst>
        </pc:spChg>
        <pc:spChg chg="mod">
          <ac:chgData name="Luca Lietti" userId="ccb3d269-3d8d-4aea-ae54-bb4127da9fc4" providerId="ADAL" clId="{5EFFB2DE-D399-4D44-9C53-84E8A82F737E}" dt="2021-06-20T17:37:32.260" v="1799" actId="1076"/>
          <ac:spMkLst>
            <pc:docMk/>
            <pc:sldMk cId="3745199047" sldId="439"/>
            <ac:spMk id="43" creationId="{7C8C629A-7A4B-4658-83BE-384ACE30E7FD}"/>
          </ac:spMkLst>
        </pc:spChg>
      </pc:sldChg>
      <pc:sldChg chg="addSp delSp modSp mod">
        <pc:chgData name="Luca Lietti" userId="ccb3d269-3d8d-4aea-ae54-bb4127da9fc4" providerId="ADAL" clId="{5EFFB2DE-D399-4D44-9C53-84E8A82F737E}" dt="2021-06-19T16:33:45.145" v="573"/>
        <pc:sldMkLst>
          <pc:docMk/>
          <pc:sldMk cId="3705422515" sldId="440"/>
        </pc:sldMkLst>
        <pc:spChg chg="del">
          <ac:chgData name="Luca Lietti" userId="ccb3d269-3d8d-4aea-ae54-bb4127da9fc4" providerId="ADAL" clId="{5EFFB2DE-D399-4D44-9C53-84E8A82F737E}" dt="2021-06-19T16:33:43.585" v="572" actId="478"/>
          <ac:spMkLst>
            <pc:docMk/>
            <pc:sldMk cId="3705422515" sldId="440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6:33:45.145" v="573"/>
          <ac:spMkLst>
            <pc:docMk/>
            <pc:sldMk cId="3705422515" sldId="440"/>
            <ac:spMk id="19" creationId="{7C193804-80C3-499C-B14D-FA18BBEE08FE}"/>
          </ac:spMkLst>
        </pc:spChg>
      </pc:sldChg>
      <pc:sldChg chg="addSp delSp modSp del mod">
        <pc:chgData name="Luca Lietti" userId="ccb3d269-3d8d-4aea-ae54-bb4127da9fc4" providerId="ADAL" clId="{5EFFB2DE-D399-4D44-9C53-84E8A82F737E}" dt="2021-06-20T17:40:40.664" v="1801" actId="47"/>
        <pc:sldMkLst>
          <pc:docMk/>
          <pc:sldMk cId="1472556490" sldId="441"/>
        </pc:sldMkLst>
        <pc:spChg chg="del">
          <ac:chgData name="Luca Lietti" userId="ccb3d269-3d8d-4aea-ae54-bb4127da9fc4" providerId="ADAL" clId="{5EFFB2DE-D399-4D44-9C53-84E8A82F737E}" dt="2021-06-19T16:33:51.442" v="574" actId="478"/>
          <ac:spMkLst>
            <pc:docMk/>
            <pc:sldMk cId="1472556490" sldId="441"/>
            <ac:spMk id="5" creationId="{7AB8A3E2-1C49-4D8B-960F-FE9E64C5A98A}"/>
          </ac:spMkLst>
        </pc:spChg>
        <pc:spChg chg="mod">
          <ac:chgData name="Luca Lietti" userId="ccb3d269-3d8d-4aea-ae54-bb4127da9fc4" providerId="ADAL" clId="{5EFFB2DE-D399-4D44-9C53-84E8A82F737E}" dt="2021-06-20T17:39:50.153" v="1800"/>
          <ac:spMkLst>
            <pc:docMk/>
            <pc:sldMk cId="1472556490" sldId="441"/>
            <ac:spMk id="19" creationId="{A6FE75B9-11D6-4489-ABC2-74E7A8D12031}"/>
          </ac:spMkLst>
        </pc:spChg>
        <pc:spChg chg="mod">
          <ac:chgData name="Luca Lietti" userId="ccb3d269-3d8d-4aea-ae54-bb4127da9fc4" providerId="ADAL" clId="{5EFFB2DE-D399-4D44-9C53-84E8A82F737E}" dt="2021-06-19T17:03:09.066" v="906" actId="1076"/>
          <ac:spMkLst>
            <pc:docMk/>
            <pc:sldMk cId="1472556490" sldId="441"/>
            <ac:spMk id="23" creationId="{FDA6EE89-F77A-4868-AC7F-7D6BB11062E5}"/>
          </ac:spMkLst>
        </pc:spChg>
        <pc:spChg chg="add mod">
          <ac:chgData name="Luca Lietti" userId="ccb3d269-3d8d-4aea-ae54-bb4127da9fc4" providerId="ADAL" clId="{5EFFB2DE-D399-4D44-9C53-84E8A82F737E}" dt="2021-06-19T16:54:40.848" v="639" actId="20577"/>
          <ac:spMkLst>
            <pc:docMk/>
            <pc:sldMk cId="1472556490" sldId="441"/>
            <ac:spMk id="40" creationId="{67C44A7F-22DD-4A76-A2E1-65748D3625D9}"/>
          </ac:spMkLst>
        </pc:spChg>
        <pc:grpChg chg="mod">
          <ac:chgData name="Luca Lietti" userId="ccb3d269-3d8d-4aea-ae54-bb4127da9fc4" providerId="ADAL" clId="{5EFFB2DE-D399-4D44-9C53-84E8A82F737E}" dt="2021-06-19T17:03:05.180" v="905" actId="1076"/>
          <ac:grpSpMkLst>
            <pc:docMk/>
            <pc:sldMk cId="1472556490" sldId="441"/>
            <ac:grpSpMk id="37" creationId="{30A4618F-D06D-4348-9864-3463197DEE26}"/>
          </ac:grpSpMkLst>
        </pc:grpChg>
        <pc:grpChg chg="mod">
          <ac:chgData name="Luca Lietti" userId="ccb3d269-3d8d-4aea-ae54-bb4127da9fc4" providerId="ADAL" clId="{5EFFB2DE-D399-4D44-9C53-84E8A82F737E}" dt="2021-06-19T17:03:05.180" v="905" actId="1076"/>
          <ac:grpSpMkLst>
            <pc:docMk/>
            <pc:sldMk cId="1472556490" sldId="441"/>
            <ac:grpSpMk id="46" creationId="{B6359B6F-FBEF-4906-94B4-A71853A2FED5}"/>
          </ac:grpSpMkLst>
        </pc:grpChg>
        <pc:grpChg chg="mod">
          <ac:chgData name="Luca Lietti" userId="ccb3d269-3d8d-4aea-ae54-bb4127da9fc4" providerId="ADAL" clId="{5EFFB2DE-D399-4D44-9C53-84E8A82F737E}" dt="2021-06-19T17:03:05.180" v="905" actId="1076"/>
          <ac:grpSpMkLst>
            <pc:docMk/>
            <pc:sldMk cId="1472556490" sldId="441"/>
            <ac:grpSpMk id="49" creationId="{A5EC66DF-5AB5-43BE-89B0-8284BF006359}"/>
          </ac:grpSpMkLst>
        </pc:grpChg>
        <pc:grpChg chg="mod">
          <ac:chgData name="Luca Lietti" userId="ccb3d269-3d8d-4aea-ae54-bb4127da9fc4" providerId="ADAL" clId="{5EFFB2DE-D399-4D44-9C53-84E8A82F737E}" dt="2021-06-19T17:03:05.180" v="905" actId="1076"/>
          <ac:grpSpMkLst>
            <pc:docMk/>
            <pc:sldMk cId="1472556490" sldId="441"/>
            <ac:grpSpMk id="52" creationId="{CED21BFF-42C7-4CF1-BC4F-96C06AED9588}"/>
          </ac:grpSpMkLst>
        </pc:grpChg>
        <pc:grpChg chg="mod">
          <ac:chgData name="Luca Lietti" userId="ccb3d269-3d8d-4aea-ae54-bb4127da9fc4" providerId="ADAL" clId="{5EFFB2DE-D399-4D44-9C53-84E8A82F737E}" dt="2021-06-19T17:03:05.180" v="905" actId="1076"/>
          <ac:grpSpMkLst>
            <pc:docMk/>
            <pc:sldMk cId="1472556490" sldId="441"/>
            <ac:grpSpMk id="55" creationId="{50874584-E7D6-49D3-B802-40F0024025AB}"/>
          </ac:grpSpMkLst>
        </pc:grpChg>
        <pc:grpChg chg="mod">
          <ac:chgData name="Luca Lietti" userId="ccb3d269-3d8d-4aea-ae54-bb4127da9fc4" providerId="ADAL" clId="{5EFFB2DE-D399-4D44-9C53-84E8A82F737E}" dt="2021-06-19T17:03:05.180" v="905" actId="1076"/>
          <ac:grpSpMkLst>
            <pc:docMk/>
            <pc:sldMk cId="1472556490" sldId="441"/>
            <ac:grpSpMk id="58" creationId="{006FF9F2-CF29-4A96-AC43-FC19DEC00E36}"/>
          </ac:grpSpMkLst>
        </pc:grpChg>
      </pc:sldChg>
      <pc:sldChg chg="modSp mod">
        <pc:chgData name="Luca Lietti" userId="ccb3d269-3d8d-4aea-ae54-bb4127da9fc4" providerId="ADAL" clId="{5EFFB2DE-D399-4D44-9C53-84E8A82F737E}" dt="2021-06-19T17:04:36.817" v="913" actId="166"/>
        <pc:sldMkLst>
          <pc:docMk/>
          <pc:sldMk cId="2823661704" sldId="442"/>
        </pc:sldMkLst>
        <pc:spChg chg="mod ord">
          <ac:chgData name="Luca Lietti" userId="ccb3d269-3d8d-4aea-ae54-bb4127da9fc4" providerId="ADAL" clId="{5EFFB2DE-D399-4D44-9C53-84E8A82F737E}" dt="2021-06-19T17:04:36.817" v="913" actId="166"/>
          <ac:spMkLst>
            <pc:docMk/>
            <pc:sldMk cId="2823661704" sldId="442"/>
            <ac:spMk id="5" creationId="{7AB8A3E2-1C49-4D8B-960F-FE9E64C5A98A}"/>
          </ac:spMkLst>
        </pc:spChg>
      </pc:sldChg>
      <pc:sldChg chg="addSp delSp modSp mod modShow">
        <pc:chgData name="Luca Lietti" userId="ccb3d269-3d8d-4aea-ae54-bb4127da9fc4" providerId="ADAL" clId="{5EFFB2DE-D399-4D44-9C53-84E8A82F737E}" dt="2021-06-20T17:54:20.828" v="1804" actId="729"/>
        <pc:sldMkLst>
          <pc:docMk/>
          <pc:sldMk cId="1510990116" sldId="443"/>
        </pc:sldMkLst>
        <pc:spChg chg="add mod">
          <ac:chgData name="Luca Lietti" userId="ccb3d269-3d8d-4aea-ae54-bb4127da9fc4" providerId="ADAL" clId="{5EFFB2DE-D399-4D44-9C53-84E8A82F737E}" dt="2021-06-20T09:58:42.927" v="1116" actId="1036"/>
          <ac:spMkLst>
            <pc:docMk/>
            <pc:sldMk cId="1510990116" sldId="443"/>
            <ac:spMk id="3" creationId="{A5CA8318-25F8-451A-B599-AD12DE4ED3A8}"/>
          </ac:spMkLst>
        </pc:spChg>
        <pc:spChg chg="del">
          <ac:chgData name="Luca Lietti" userId="ccb3d269-3d8d-4aea-ae54-bb4127da9fc4" providerId="ADAL" clId="{5EFFB2DE-D399-4D44-9C53-84E8A82F737E}" dt="2021-06-19T17:04:46.021" v="914" actId="478"/>
          <ac:spMkLst>
            <pc:docMk/>
            <pc:sldMk cId="1510990116" sldId="443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7:05:16.699" v="922"/>
          <ac:spMkLst>
            <pc:docMk/>
            <pc:sldMk cId="1510990116" sldId="443"/>
            <ac:spMk id="14" creationId="{DD6E7717-FA9F-45D2-8A2C-9E6302C35D5D}"/>
          </ac:spMkLst>
        </pc:spChg>
        <pc:spChg chg="add mod">
          <ac:chgData name="Luca Lietti" userId="ccb3d269-3d8d-4aea-ae54-bb4127da9fc4" providerId="ADAL" clId="{5EFFB2DE-D399-4D44-9C53-84E8A82F737E}" dt="2021-06-20T09:59:03.848" v="1120" actId="1076"/>
          <ac:spMkLst>
            <pc:docMk/>
            <pc:sldMk cId="1510990116" sldId="443"/>
            <ac:spMk id="19" creationId="{636CFEAF-0F45-4103-B370-3BFE07774175}"/>
          </ac:spMkLst>
        </pc:spChg>
        <pc:spChg chg="add mod">
          <ac:chgData name="Luca Lietti" userId="ccb3d269-3d8d-4aea-ae54-bb4127da9fc4" providerId="ADAL" clId="{5EFFB2DE-D399-4D44-9C53-84E8A82F737E}" dt="2021-06-20T09:58:56.715" v="1119" actId="1076"/>
          <ac:spMkLst>
            <pc:docMk/>
            <pc:sldMk cId="1510990116" sldId="443"/>
            <ac:spMk id="21" creationId="{D6091730-22B1-4D96-97B0-CEA3AF214536}"/>
          </ac:spMkLst>
        </pc:spChg>
        <pc:spChg chg="mod">
          <ac:chgData name="Luca Lietti" userId="ccb3d269-3d8d-4aea-ae54-bb4127da9fc4" providerId="ADAL" clId="{5EFFB2DE-D399-4D44-9C53-84E8A82F737E}" dt="2021-06-20T10:00:26.810" v="1130" actId="6549"/>
          <ac:spMkLst>
            <pc:docMk/>
            <pc:sldMk cId="1510990116" sldId="443"/>
            <ac:spMk id="30" creationId="{758C9A68-BD46-4DAD-AAB2-FD5F2CD6D8D7}"/>
          </ac:spMkLst>
        </pc:spChg>
        <pc:cxnChg chg="add del mod">
          <ac:chgData name="Luca Lietti" userId="ccb3d269-3d8d-4aea-ae54-bb4127da9fc4" providerId="ADAL" clId="{5EFFB2DE-D399-4D44-9C53-84E8A82F737E}" dt="2021-06-20T09:58:05.744" v="1108" actId="478"/>
          <ac:cxnSpMkLst>
            <pc:docMk/>
            <pc:sldMk cId="1510990116" sldId="443"/>
            <ac:cxnSpMk id="4" creationId="{16DE6B9E-0145-4EA9-BEA2-E3213A079AAC}"/>
          </ac:cxnSpMkLst>
        </pc:cxnChg>
        <pc:cxnChg chg="add mod">
          <ac:chgData name="Luca Lietti" userId="ccb3d269-3d8d-4aea-ae54-bb4127da9fc4" providerId="ADAL" clId="{5EFFB2DE-D399-4D44-9C53-84E8A82F737E}" dt="2021-06-19T17:10:01.441" v="942"/>
          <ac:cxnSpMkLst>
            <pc:docMk/>
            <pc:sldMk cId="1510990116" sldId="443"/>
            <ac:cxnSpMk id="18" creationId="{8FA07A86-446F-46EC-8A88-317BE67C4404}"/>
          </ac:cxnSpMkLst>
        </pc:cxnChg>
      </pc:sldChg>
      <pc:sldChg chg="addSp delSp modSp mod">
        <pc:chgData name="Luca Lietti" userId="ccb3d269-3d8d-4aea-ae54-bb4127da9fc4" providerId="ADAL" clId="{5EFFB2DE-D399-4D44-9C53-84E8A82F737E}" dt="2021-06-20T10:01:37.450" v="1142" actId="1076"/>
        <pc:sldMkLst>
          <pc:docMk/>
          <pc:sldMk cId="787120071" sldId="445"/>
        </pc:sldMkLst>
        <pc:spChg chg="del">
          <ac:chgData name="Luca Lietti" userId="ccb3d269-3d8d-4aea-ae54-bb4127da9fc4" providerId="ADAL" clId="{5EFFB2DE-D399-4D44-9C53-84E8A82F737E}" dt="2021-06-19T17:04:49.224" v="915" actId="478"/>
          <ac:spMkLst>
            <pc:docMk/>
            <pc:sldMk cId="787120071" sldId="445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7:05:19.242" v="923"/>
          <ac:spMkLst>
            <pc:docMk/>
            <pc:sldMk cId="787120071" sldId="445"/>
            <ac:spMk id="19" creationId="{3726D56A-9BB5-43CB-9EC7-1204CC275D98}"/>
          </ac:spMkLst>
        </pc:spChg>
        <pc:spChg chg="add mod">
          <ac:chgData name="Luca Lietti" userId="ccb3d269-3d8d-4aea-ae54-bb4127da9fc4" providerId="ADAL" clId="{5EFFB2DE-D399-4D44-9C53-84E8A82F737E}" dt="2021-06-20T10:01:01.572" v="1132" actId="1076"/>
          <ac:spMkLst>
            <pc:docMk/>
            <pc:sldMk cId="787120071" sldId="445"/>
            <ac:spMk id="21" creationId="{23940261-0DF6-4EA1-99CD-8E4642118147}"/>
          </ac:spMkLst>
        </pc:spChg>
        <pc:spChg chg="add mod">
          <ac:chgData name="Luca Lietti" userId="ccb3d269-3d8d-4aea-ae54-bb4127da9fc4" providerId="ADAL" clId="{5EFFB2DE-D399-4D44-9C53-84E8A82F737E}" dt="2021-06-20T10:01:15.957" v="1136" actId="1076"/>
          <ac:spMkLst>
            <pc:docMk/>
            <pc:sldMk cId="787120071" sldId="445"/>
            <ac:spMk id="22" creationId="{D2014F37-C132-4774-9020-D44419EDD466}"/>
          </ac:spMkLst>
        </pc:spChg>
        <pc:spChg chg="add mod">
          <ac:chgData name="Luca Lietti" userId="ccb3d269-3d8d-4aea-ae54-bb4127da9fc4" providerId="ADAL" clId="{5EFFB2DE-D399-4D44-9C53-84E8A82F737E}" dt="2021-06-20T10:01:10.458" v="1135" actId="1076"/>
          <ac:spMkLst>
            <pc:docMk/>
            <pc:sldMk cId="787120071" sldId="445"/>
            <ac:spMk id="23" creationId="{2541E1F7-F1C0-4299-AECE-4DFDE3CF7B17}"/>
          </ac:spMkLst>
        </pc:spChg>
        <pc:cxnChg chg="add mod">
          <ac:chgData name="Luca Lietti" userId="ccb3d269-3d8d-4aea-ae54-bb4127da9fc4" providerId="ADAL" clId="{5EFFB2DE-D399-4D44-9C53-84E8A82F737E}" dt="2021-06-20T10:01:28.612" v="1140" actId="1076"/>
          <ac:cxnSpMkLst>
            <pc:docMk/>
            <pc:sldMk cId="787120071" sldId="445"/>
            <ac:cxnSpMk id="24" creationId="{763ED149-6502-4647-B84D-EE65E56113A4}"/>
          </ac:cxnSpMkLst>
        </pc:cxnChg>
        <pc:cxnChg chg="add mod">
          <ac:chgData name="Luca Lietti" userId="ccb3d269-3d8d-4aea-ae54-bb4127da9fc4" providerId="ADAL" clId="{5EFFB2DE-D399-4D44-9C53-84E8A82F737E}" dt="2021-06-20T10:01:37.450" v="1142" actId="1076"/>
          <ac:cxnSpMkLst>
            <pc:docMk/>
            <pc:sldMk cId="787120071" sldId="445"/>
            <ac:cxnSpMk id="25" creationId="{3D2FC08F-70C0-43FB-8DDC-1F2FC816F108}"/>
          </ac:cxnSpMkLst>
        </pc:cxnChg>
        <pc:cxnChg chg="add mod">
          <ac:chgData name="Luca Lietti" userId="ccb3d269-3d8d-4aea-ae54-bb4127da9fc4" providerId="ADAL" clId="{5EFFB2DE-D399-4D44-9C53-84E8A82F737E}" dt="2021-06-20T10:01:32.001" v="1141" actId="1076"/>
          <ac:cxnSpMkLst>
            <pc:docMk/>
            <pc:sldMk cId="787120071" sldId="445"/>
            <ac:cxnSpMk id="27" creationId="{2F3D55CA-76CB-49FA-AA6A-7FF1300336D7}"/>
          </ac:cxnSpMkLst>
        </pc:cxnChg>
      </pc:sldChg>
      <pc:sldChg chg="addSp delSp modSp mod">
        <pc:chgData name="Luca Lietti" userId="ccb3d269-3d8d-4aea-ae54-bb4127da9fc4" providerId="ADAL" clId="{5EFFB2DE-D399-4D44-9C53-84E8A82F737E}" dt="2021-06-20T10:06:51.839" v="1150" actId="208"/>
        <pc:sldMkLst>
          <pc:docMk/>
          <pc:sldMk cId="845097648" sldId="446"/>
        </pc:sldMkLst>
        <pc:spChg chg="add mod">
          <ac:chgData name="Luca Lietti" userId="ccb3d269-3d8d-4aea-ae54-bb4127da9fc4" providerId="ADAL" clId="{5EFFB2DE-D399-4D44-9C53-84E8A82F737E}" dt="2021-06-20T10:06:51.839" v="1150" actId="208"/>
          <ac:spMkLst>
            <pc:docMk/>
            <pc:sldMk cId="845097648" sldId="446"/>
            <ac:spMk id="2" creationId="{9876A40D-0BA7-4E09-B411-EBCD8A5794EE}"/>
          </ac:spMkLst>
        </pc:spChg>
        <pc:spChg chg="del">
          <ac:chgData name="Luca Lietti" userId="ccb3d269-3d8d-4aea-ae54-bb4127da9fc4" providerId="ADAL" clId="{5EFFB2DE-D399-4D44-9C53-84E8A82F737E}" dt="2021-06-19T17:04:52.101" v="916" actId="478"/>
          <ac:spMkLst>
            <pc:docMk/>
            <pc:sldMk cId="845097648" sldId="446"/>
            <ac:spMk id="5" creationId="{7AB8A3E2-1C49-4D8B-960F-FE9E64C5A98A}"/>
          </ac:spMkLst>
        </pc:spChg>
        <pc:spChg chg="mod">
          <ac:chgData name="Luca Lietti" userId="ccb3d269-3d8d-4aea-ae54-bb4127da9fc4" providerId="ADAL" clId="{5EFFB2DE-D399-4D44-9C53-84E8A82F737E}" dt="2021-06-19T20:57:38.734" v="974" actId="20577"/>
          <ac:spMkLst>
            <pc:docMk/>
            <pc:sldMk cId="845097648" sldId="446"/>
            <ac:spMk id="68" creationId="{F1F9A127-D131-48F9-BF50-3BDA835209D0}"/>
          </ac:spMkLst>
        </pc:spChg>
        <pc:spChg chg="mod">
          <ac:chgData name="Luca Lietti" userId="ccb3d269-3d8d-4aea-ae54-bb4127da9fc4" providerId="ADAL" clId="{5EFFB2DE-D399-4D44-9C53-84E8A82F737E}" dt="2021-06-19T20:59:41.702" v="1028" actId="58"/>
          <ac:spMkLst>
            <pc:docMk/>
            <pc:sldMk cId="845097648" sldId="446"/>
            <ac:spMk id="69" creationId="{8FABC372-88EF-4F11-B304-8F584A80D394}"/>
          </ac:spMkLst>
        </pc:spChg>
        <pc:spChg chg="mod">
          <ac:chgData name="Luca Lietti" userId="ccb3d269-3d8d-4aea-ae54-bb4127da9fc4" providerId="ADAL" clId="{5EFFB2DE-D399-4D44-9C53-84E8A82F737E}" dt="2021-06-20T10:02:16.069" v="1143" actId="1076"/>
          <ac:spMkLst>
            <pc:docMk/>
            <pc:sldMk cId="845097648" sldId="446"/>
            <ac:spMk id="70" creationId="{61A7A66B-C2B8-4812-AD06-CFA648912EF9}"/>
          </ac:spMkLst>
        </pc:spChg>
        <pc:spChg chg="add mod">
          <ac:chgData name="Luca Lietti" userId="ccb3d269-3d8d-4aea-ae54-bb4127da9fc4" providerId="ADAL" clId="{5EFFB2DE-D399-4D44-9C53-84E8A82F737E}" dt="2021-06-19T17:05:21.428" v="924"/>
          <ac:spMkLst>
            <pc:docMk/>
            <pc:sldMk cId="845097648" sldId="446"/>
            <ac:spMk id="71" creationId="{EE7A4C2C-9AE1-4745-996A-FCED22379991}"/>
          </ac:spMkLst>
        </pc:spChg>
        <pc:graphicFrameChg chg="mod">
          <ac:chgData name="Luca Lietti" userId="ccb3d269-3d8d-4aea-ae54-bb4127da9fc4" providerId="ADAL" clId="{5EFFB2DE-D399-4D44-9C53-84E8A82F737E}" dt="2021-06-19T20:57:09.681" v="969" actId="1076"/>
          <ac:graphicFrameMkLst>
            <pc:docMk/>
            <pc:sldMk cId="845097648" sldId="446"/>
            <ac:graphicFrameMk id="19" creationId="{BC549520-4BB8-4986-A527-3370899A13DC}"/>
          </ac:graphicFrameMkLst>
        </pc:graphicFrameChg>
        <pc:graphicFrameChg chg="mod">
          <ac:chgData name="Luca Lietti" userId="ccb3d269-3d8d-4aea-ae54-bb4127da9fc4" providerId="ADAL" clId="{5EFFB2DE-D399-4D44-9C53-84E8A82F737E}" dt="2021-06-19T20:57:09.681" v="969" actId="1076"/>
          <ac:graphicFrameMkLst>
            <pc:docMk/>
            <pc:sldMk cId="845097648" sldId="446"/>
            <ac:graphicFrameMk id="21" creationId="{1F4443A8-7636-400A-AD08-9D28B5C351E5}"/>
          </ac:graphicFrameMkLst>
        </pc:graphicFrameChg>
      </pc:sldChg>
      <pc:sldChg chg="addSp delSp modSp mod">
        <pc:chgData name="Luca Lietti" userId="ccb3d269-3d8d-4aea-ae54-bb4127da9fc4" providerId="ADAL" clId="{5EFFB2DE-D399-4D44-9C53-84E8A82F737E}" dt="2021-06-20T10:12:23.908" v="1214" actId="1076"/>
        <pc:sldMkLst>
          <pc:docMk/>
          <pc:sldMk cId="601231951" sldId="448"/>
        </pc:sldMkLst>
        <pc:spChg chg="del">
          <ac:chgData name="Luca Lietti" userId="ccb3d269-3d8d-4aea-ae54-bb4127da9fc4" providerId="ADAL" clId="{5EFFB2DE-D399-4D44-9C53-84E8A82F737E}" dt="2021-06-19T17:04:55.256" v="917" actId="478"/>
          <ac:spMkLst>
            <pc:docMk/>
            <pc:sldMk cId="601231951" sldId="448"/>
            <ac:spMk id="5" creationId="{7AB8A3E2-1C49-4D8B-960F-FE9E64C5A98A}"/>
          </ac:spMkLst>
        </pc:spChg>
        <pc:spChg chg="mod">
          <ac:chgData name="Luca Lietti" userId="ccb3d269-3d8d-4aea-ae54-bb4127da9fc4" providerId="ADAL" clId="{5EFFB2DE-D399-4D44-9C53-84E8A82F737E}" dt="2021-06-20T10:10:34.660" v="1157" actId="1076"/>
          <ac:spMkLst>
            <pc:docMk/>
            <pc:sldMk cId="601231951" sldId="448"/>
            <ac:spMk id="75" creationId="{26452148-9693-4E54-A916-77C3B9B1A385}"/>
          </ac:spMkLst>
        </pc:spChg>
        <pc:spChg chg="add mod">
          <ac:chgData name="Luca Lietti" userId="ccb3d269-3d8d-4aea-ae54-bb4127da9fc4" providerId="ADAL" clId="{5EFFB2DE-D399-4D44-9C53-84E8A82F737E}" dt="2021-06-19T17:05:24.292" v="925"/>
          <ac:spMkLst>
            <pc:docMk/>
            <pc:sldMk cId="601231951" sldId="448"/>
            <ac:spMk id="76" creationId="{4DD14DBD-F665-45EB-9735-166E65E59B73}"/>
          </ac:spMkLst>
        </pc:spChg>
        <pc:spChg chg="add mod">
          <ac:chgData name="Luca Lietti" userId="ccb3d269-3d8d-4aea-ae54-bb4127da9fc4" providerId="ADAL" clId="{5EFFB2DE-D399-4D44-9C53-84E8A82F737E}" dt="2021-06-20T10:12:01.844" v="1212" actId="20577"/>
          <ac:spMkLst>
            <pc:docMk/>
            <pc:sldMk cId="601231951" sldId="448"/>
            <ac:spMk id="77" creationId="{AE6C4720-DABE-4E16-97E2-ADD9047691DA}"/>
          </ac:spMkLst>
        </pc:spChg>
        <pc:spChg chg="add mod">
          <ac:chgData name="Luca Lietti" userId="ccb3d269-3d8d-4aea-ae54-bb4127da9fc4" providerId="ADAL" clId="{5EFFB2DE-D399-4D44-9C53-84E8A82F737E}" dt="2021-06-20T10:12:23.908" v="1214" actId="1076"/>
          <ac:spMkLst>
            <pc:docMk/>
            <pc:sldMk cId="601231951" sldId="448"/>
            <ac:spMk id="78" creationId="{211FD017-6ECA-4E90-9E53-B847F19FF0D2}"/>
          </ac:spMkLst>
        </pc:spChg>
        <pc:spChg chg="mod">
          <ac:chgData name="Luca Lietti" userId="ccb3d269-3d8d-4aea-ae54-bb4127da9fc4" providerId="ADAL" clId="{5EFFB2DE-D399-4D44-9C53-84E8A82F737E}" dt="2021-06-20T10:10:34.660" v="1157" actId="1076"/>
          <ac:spMkLst>
            <pc:docMk/>
            <pc:sldMk cId="601231951" sldId="448"/>
            <ac:spMk id="119" creationId="{1031B025-4058-4CD8-9137-48135EC8CE63}"/>
          </ac:spMkLst>
        </pc:spChg>
        <pc:spChg chg="mod">
          <ac:chgData name="Luca Lietti" userId="ccb3d269-3d8d-4aea-ae54-bb4127da9fc4" providerId="ADAL" clId="{5EFFB2DE-D399-4D44-9C53-84E8A82F737E}" dt="2021-06-20T10:10:34.660" v="1157" actId="1076"/>
          <ac:spMkLst>
            <pc:docMk/>
            <pc:sldMk cId="601231951" sldId="448"/>
            <ac:spMk id="122" creationId="{44C19CEA-ABDD-4A36-B7E4-64BCEE12574A}"/>
          </ac:spMkLst>
        </pc:spChg>
        <pc:spChg chg="mod">
          <ac:chgData name="Luca Lietti" userId="ccb3d269-3d8d-4aea-ae54-bb4127da9fc4" providerId="ADAL" clId="{5EFFB2DE-D399-4D44-9C53-84E8A82F737E}" dt="2021-06-20T10:10:34.660" v="1157" actId="1076"/>
          <ac:spMkLst>
            <pc:docMk/>
            <pc:sldMk cId="601231951" sldId="448"/>
            <ac:spMk id="123" creationId="{0F72E14F-C536-4049-B17F-9373CA9F6B34}"/>
          </ac:spMkLst>
        </pc:spChg>
        <pc:spChg chg="mod">
          <ac:chgData name="Luca Lietti" userId="ccb3d269-3d8d-4aea-ae54-bb4127da9fc4" providerId="ADAL" clId="{5EFFB2DE-D399-4D44-9C53-84E8A82F737E}" dt="2021-06-20T10:10:34.660" v="1157" actId="1076"/>
          <ac:spMkLst>
            <pc:docMk/>
            <pc:sldMk cId="601231951" sldId="448"/>
            <ac:spMk id="124" creationId="{18878050-F1AF-40BC-9B3A-E92091DA253E}"/>
          </ac:spMkLst>
        </pc:spChg>
        <pc:spChg chg="mod">
          <ac:chgData name="Luca Lietti" userId="ccb3d269-3d8d-4aea-ae54-bb4127da9fc4" providerId="ADAL" clId="{5EFFB2DE-D399-4D44-9C53-84E8A82F737E}" dt="2021-06-20T10:10:34.660" v="1157" actId="1076"/>
          <ac:spMkLst>
            <pc:docMk/>
            <pc:sldMk cId="601231951" sldId="448"/>
            <ac:spMk id="125" creationId="{8FDC2E16-2C19-49E7-9142-AA33BFFC4776}"/>
          </ac:spMkLst>
        </pc:spChg>
        <pc:spChg chg="mod">
          <ac:chgData name="Luca Lietti" userId="ccb3d269-3d8d-4aea-ae54-bb4127da9fc4" providerId="ADAL" clId="{5EFFB2DE-D399-4D44-9C53-84E8A82F737E}" dt="2021-06-20T10:10:34.660" v="1157" actId="1076"/>
          <ac:spMkLst>
            <pc:docMk/>
            <pc:sldMk cId="601231951" sldId="448"/>
            <ac:spMk id="126" creationId="{81282835-A5E7-4423-9F15-8384A0D19E36}"/>
          </ac:spMkLst>
        </pc:spChg>
        <pc:spChg chg="mod">
          <ac:chgData name="Luca Lietti" userId="ccb3d269-3d8d-4aea-ae54-bb4127da9fc4" providerId="ADAL" clId="{5EFFB2DE-D399-4D44-9C53-84E8A82F737E}" dt="2021-06-20T10:10:00.346" v="1156" actId="1076"/>
          <ac:spMkLst>
            <pc:docMk/>
            <pc:sldMk cId="601231951" sldId="448"/>
            <ac:spMk id="181" creationId="{318B4D27-DB73-4AB9-9FF4-D9D5EBDAF65C}"/>
          </ac:spMkLst>
        </pc:spChg>
        <pc:graphicFrameChg chg="mod">
          <ac:chgData name="Luca Lietti" userId="ccb3d269-3d8d-4aea-ae54-bb4127da9fc4" providerId="ADAL" clId="{5EFFB2DE-D399-4D44-9C53-84E8A82F737E}" dt="2021-06-20T10:10:34.660" v="1157" actId="1076"/>
          <ac:graphicFrameMkLst>
            <pc:docMk/>
            <pc:sldMk cId="601231951" sldId="448"/>
            <ac:graphicFrameMk id="120" creationId="{1D1C7095-9AFC-45FA-8CE2-6C6CEC730D33}"/>
          </ac:graphicFrameMkLst>
        </pc:graphicFrameChg>
        <pc:graphicFrameChg chg="mod">
          <ac:chgData name="Luca Lietti" userId="ccb3d269-3d8d-4aea-ae54-bb4127da9fc4" providerId="ADAL" clId="{5EFFB2DE-D399-4D44-9C53-84E8A82F737E}" dt="2021-06-20T10:10:34.660" v="1157" actId="1076"/>
          <ac:graphicFrameMkLst>
            <pc:docMk/>
            <pc:sldMk cId="601231951" sldId="448"/>
            <ac:graphicFrameMk id="121" creationId="{EC4A0F1F-E82E-483C-9EB3-58145280AD44}"/>
          </ac:graphicFrameMkLst>
        </pc:graphicFrameChg>
        <pc:picChg chg="mod">
          <ac:chgData name="Luca Lietti" userId="ccb3d269-3d8d-4aea-ae54-bb4127da9fc4" providerId="ADAL" clId="{5EFFB2DE-D399-4D44-9C53-84E8A82F737E}" dt="2021-06-20T10:10:51.310" v="1161" actId="1076"/>
          <ac:picMkLst>
            <pc:docMk/>
            <pc:sldMk cId="601231951" sldId="448"/>
            <ac:picMk id="13" creationId="{132BF9FA-E823-4D84-A345-955C4F2CCB2E}"/>
          </ac:picMkLst>
        </pc:picChg>
      </pc:sldChg>
      <pc:sldChg chg="addSp delSp modSp mod">
        <pc:chgData name="Luca Lietti" userId="ccb3d269-3d8d-4aea-ae54-bb4127da9fc4" providerId="ADAL" clId="{5EFFB2DE-D399-4D44-9C53-84E8A82F737E}" dt="2021-06-20T18:00:44.264" v="1805" actId="14100"/>
        <pc:sldMkLst>
          <pc:docMk/>
          <pc:sldMk cId="1273281890" sldId="450"/>
        </pc:sldMkLst>
        <pc:spChg chg="del">
          <ac:chgData name="Luca Lietti" userId="ccb3d269-3d8d-4aea-ae54-bb4127da9fc4" providerId="ADAL" clId="{5EFFB2DE-D399-4D44-9C53-84E8A82F737E}" dt="2021-06-19T17:04:59.554" v="918" actId="478"/>
          <ac:spMkLst>
            <pc:docMk/>
            <pc:sldMk cId="1273281890" sldId="450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7:05:26.365" v="926"/>
          <ac:spMkLst>
            <pc:docMk/>
            <pc:sldMk cId="1273281890" sldId="450"/>
            <ac:spMk id="14" creationId="{23540C92-5D85-4E78-9417-9D930C5B7C25}"/>
          </ac:spMkLst>
        </pc:spChg>
        <pc:spChg chg="add mod">
          <ac:chgData name="Luca Lietti" userId="ccb3d269-3d8d-4aea-ae54-bb4127da9fc4" providerId="ADAL" clId="{5EFFB2DE-D399-4D44-9C53-84E8A82F737E}" dt="2021-06-19T21:03:56.044" v="1085" actId="58"/>
          <ac:spMkLst>
            <pc:docMk/>
            <pc:sldMk cId="1273281890" sldId="450"/>
            <ac:spMk id="15" creationId="{7B287A83-1F31-4200-BEAE-E1C7AFCE3009}"/>
          </ac:spMkLst>
        </pc:spChg>
        <pc:spChg chg="mod">
          <ac:chgData name="Luca Lietti" userId="ccb3d269-3d8d-4aea-ae54-bb4127da9fc4" providerId="ADAL" clId="{5EFFB2DE-D399-4D44-9C53-84E8A82F737E}" dt="2021-06-19T17:17:23.261" v="951" actId="20577"/>
          <ac:spMkLst>
            <pc:docMk/>
            <pc:sldMk cId="1273281890" sldId="450"/>
            <ac:spMk id="79" creationId="{2D7AEF1E-2A0A-48A5-82B1-BB31E983AC7F}"/>
          </ac:spMkLst>
        </pc:spChg>
        <pc:cxnChg chg="add mod">
          <ac:chgData name="Luca Lietti" userId="ccb3d269-3d8d-4aea-ae54-bb4127da9fc4" providerId="ADAL" clId="{5EFFB2DE-D399-4D44-9C53-84E8A82F737E}" dt="2021-06-20T18:00:44.264" v="1805" actId="14100"/>
          <ac:cxnSpMkLst>
            <pc:docMk/>
            <pc:sldMk cId="1273281890" sldId="450"/>
            <ac:cxnSpMk id="16" creationId="{953F2351-F70B-436D-9FAE-5353DA686DD3}"/>
          </ac:cxnSpMkLst>
        </pc:cxnChg>
      </pc:sldChg>
      <pc:sldChg chg="addSp delSp modSp mod modShow">
        <pc:chgData name="Luca Lietti" userId="ccb3d269-3d8d-4aea-ae54-bb4127da9fc4" providerId="ADAL" clId="{5EFFB2DE-D399-4D44-9C53-84E8A82F737E}" dt="2021-06-20T18:02:15.033" v="1806" actId="729"/>
        <pc:sldMkLst>
          <pc:docMk/>
          <pc:sldMk cId="2963885353" sldId="451"/>
        </pc:sldMkLst>
        <pc:spChg chg="del">
          <ac:chgData name="Luca Lietti" userId="ccb3d269-3d8d-4aea-ae54-bb4127da9fc4" providerId="ADAL" clId="{5EFFB2DE-D399-4D44-9C53-84E8A82F737E}" dt="2021-06-19T17:05:03.288" v="919" actId="478"/>
          <ac:spMkLst>
            <pc:docMk/>
            <pc:sldMk cId="2963885353" sldId="451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7:05:29.623" v="927"/>
          <ac:spMkLst>
            <pc:docMk/>
            <pc:sldMk cId="2963885353" sldId="451"/>
            <ac:spMk id="95" creationId="{5485FEA2-ED91-4390-8994-958699E2F620}"/>
          </ac:spMkLst>
        </pc:spChg>
      </pc:sldChg>
      <pc:sldChg chg="addSp delSp modSp mod modShow">
        <pc:chgData name="Luca Lietti" userId="ccb3d269-3d8d-4aea-ae54-bb4127da9fc4" providerId="ADAL" clId="{5EFFB2DE-D399-4D44-9C53-84E8A82F737E}" dt="2021-06-20T10:22:16.849" v="1219" actId="729"/>
        <pc:sldMkLst>
          <pc:docMk/>
          <pc:sldMk cId="3994489759" sldId="452"/>
        </pc:sldMkLst>
        <pc:spChg chg="del">
          <ac:chgData name="Luca Lietti" userId="ccb3d269-3d8d-4aea-ae54-bb4127da9fc4" providerId="ADAL" clId="{5EFFB2DE-D399-4D44-9C53-84E8A82F737E}" dt="2021-06-19T17:05:10.756" v="921" actId="478"/>
          <ac:spMkLst>
            <pc:docMk/>
            <pc:sldMk cId="3994489759" sldId="452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7:05:32.774" v="928"/>
          <ac:spMkLst>
            <pc:docMk/>
            <pc:sldMk cId="3994489759" sldId="452"/>
            <ac:spMk id="79" creationId="{58E0786E-2B70-45EB-A06E-179216323E2E}"/>
          </ac:spMkLst>
        </pc:spChg>
      </pc:sldChg>
      <pc:sldChg chg="addSp delSp modSp mod modShow">
        <pc:chgData name="Luca Lietti" userId="ccb3d269-3d8d-4aea-ae54-bb4127da9fc4" providerId="ADAL" clId="{5EFFB2DE-D399-4D44-9C53-84E8A82F737E}" dt="2021-06-20T18:03:22.874" v="1809" actId="729"/>
        <pc:sldMkLst>
          <pc:docMk/>
          <pc:sldMk cId="1927903254" sldId="453"/>
        </pc:sldMkLst>
        <pc:spChg chg="del">
          <ac:chgData name="Luca Lietti" userId="ccb3d269-3d8d-4aea-ae54-bb4127da9fc4" providerId="ADAL" clId="{5EFFB2DE-D399-4D44-9C53-84E8A82F737E}" dt="2021-06-19T17:05:46.514" v="932" actId="478"/>
          <ac:spMkLst>
            <pc:docMk/>
            <pc:sldMk cId="1927903254" sldId="453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7:05:47.712" v="933"/>
          <ac:spMkLst>
            <pc:docMk/>
            <pc:sldMk cId="1927903254" sldId="453"/>
            <ac:spMk id="21" creationId="{CF604902-1FE3-4E59-89DD-BB141D9985CA}"/>
          </ac:spMkLst>
        </pc:spChg>
        <pc:picChg chg="add del">
          <ac:chgData name="Luca Lietti" userId="ccb3d269-3d8d-4aea-ae54-bb4127da9fc4" providerId="ADAL" clId="{5EFFB2DE-D399-4D44-9C53-84E8A82F737E}" dt="2021-06-19T17:05:42.198" v="931" actId="478"/>
          <ac:picMkLst>
            <pc:docMk/>
            <pc:sldMk cId="1927903254" sldId="453"/>
            <ac:picMk id="79" creationId="{2DA60BEB-7F7A-40C3-B9EC-156FC087C5E7}"/>
          </ac:picMkLst>
        </pc:picChg>
      </pc:sldChg>
      <pc:sldChg chg="addSp modSp mod">
        <pc:chgData name="Luca Lietti" userId="ccb3d269-3d8d-4aea-ae54-bb4127da9fc4" providerId="ADAL" clId="{5EFFB2DE-D399-4D44-9C53-84E8A82F737E}" dt="2021-06-20T18:06:22.309" v="1854" actId="207"/>
        <pc:sldMkLst>
          <pc:docMk/>
          <pc:sldMk cId="811480887" sldId="454"/>
        </pc:sldMkLst>
        <pc:spChg chg="mod ord">
          <ac:chgData name="Luca Lietti" userId="ccb3d269-3d8d-4aea-ae54-bb4127da9fc4" providerId="ADAL" clId="{5EFFB2DE-D399-4D44-9C53-84E8A82F737E}" dt="2021-06-20T18:05:16.504" v="1812" actId="1076"/>
          <ac:spMkLst>
            <pc:docMk/>
            <pc:sldMk cId="811480887" sldId="454"/>
            <ac:spMk id="5" creationId="{7AB8A3E2-1C49-4D8B-960F-FE9E64C5A98A}"/>
          </ac:spMkLst>
        </pc:spChg>
        <pc:spChg chg="mod">
          <ac:chgData name="Luca Lietti" userId="ccb3d269-3d8d-4aea-ae54-bb4127da9fc4" providerId="ADAL" clId="{5EFFB2DE-D399-4D44-9C53-84E8A82F737E}" dt="2021-06-20T18:05:10.041" v="1810" actId="14100"/>
          <ac:spMkLst>
            <pc:docMk/>
            <pc:sldMk cId="811480887" sldId="454"/>
            <ac:spMk id="22" creationId="{57CB30DC-4CFB-45DB-9D07-7A969CE2A5F0}"/>
          </ac:spMkLst>
        </pc:spChg>
        <pc:spChg chg="mod">
          <ac:chgData name="Luca Lietti" userId="ccb3d269-3d8d-4aea-ae54-bb4127da9fc4" providerId="ADAL" clId="{5EFFB2DE-D399-4D44-9C53-84E8A82F737E}" dt="2021-06-20T18:05:10.041" v="1810" actId="14100"/>
          <ac:spMkLst>
            <pc:docMk/>
            <pc:sldMk cId="811480887" sldId="454"/>
            <ac:spMk id="26" creationId="{D2F541FD-CAA7-4D68-8F44-B2FCD8DCD52B}"/>
          </ac:spMkLst>
        </pc:spChg>
        <pc:spChg chg="mod">
          <ac:chgData name="Luca Lietti" userId="ccb3d269-3d8d-4aea-ae54-bb4127da9fc4" providerId="ADAL" clId="{5EFFB2DE-D399-4D44-9C53-84E8A82F737E}" dt="2021-06-20T18:05:10.041" v="1810" actId="14100"/>
          <ac:spMkLst>
            <pc:docMk/>
            <pc:sldMk cId="811480887" sldId="454"/>
            <ac:spMk id="27" creationId="{FC1C2249-7B79-417A-BBAD-5F01467688E7}"/>
          </ac:spMkLst>
        </pc:spChg>
        <pc:spChg chg="mod">
          <ac:chgData name="Luca Lietti" userId="ccb3d269-3d8d-4aea-ae54-bb4127da9fc4" providerId="ADAL" clId="{5EFFB2DE-D399-4D44-9C53-84E8A82F737E}" dt="2021-06-20T10:32:17.697" v="1336" actId="113"/>
          <ac:spMkLst>
            <pc:docMk/>
            <pc:sldMk cId="811480887" sldId="454"/>
            <ac:spMk id="33" creationId="{8ED1B3E3-C57B-4902-B967-AEE340FAF075}"/>
          </ac:spMkLst>
        </pc:spChg>
        <pc:spChg chg="add mod">
          <ac:chgData name="Luca Lietti" userId="ccb3d269-3d8d-4aea-ae54-bb4127da9fc4" providerId="ADAL" clId="{5EFFB2DE-D399-4D44-9C53-84E8A82F737E}" dt="2021-06-20T18:06:22.309" v="1854" actId="207"/>
          <ac:spMkLst>
            <pc:docMk/>
            <pc:sldMk cId="811480887" sldId="454"/>
            <ac:spMk id="36" creationId="{6A627F4B-700E-4BBA-8E18-55E5FBD31515}"/>
          </ac:spMkLst>
        </pc:spChg>
        <pc:grpChg chg="mod">
          <ac:chgData name="Luca Lietti" userId="ccb3d269-3d8d-4aea-ae54-bb4127da9fc4" providerId="ADAL" clId="{5EFFB2DE-D399-4D44-9C53-84E8A82F737E}" dt="2021-06-20T18:05:10.041" v="1810" actId="14100"/>
          <ac:grpSpMkLst>
            <pc:docMk/>
            <pc:sldMk cId="811480887" sldId="454"/>
            <ac:grpSpMk id="16" creationId="{838CEC81-AD55-43A4-84DD-B0827BF001EA}"/>
          </ac:grpSpMkLst>
        </pc:grpChg>
        <pc:grpChg chg="mod">
          <ac:chgData name="Luca Lietti" userId="ccb3d269-3d8d-4aea-ae54-bb4127da9fc4" providerId="ADAL" clId="{5EFFB2DE-D399-4D44-9C53-84E8A82F737E}" dt="2021-06-20T18:05:10.041" v="1810" actId="14100"/>
          <ac:grpSpMkLst>
            <pc:docMk/>
            <pc:sldMk cId="811480887" sldId="454"/>
            <ac:grpSpMk id="18" creationId="{3A39FCCB-63A4-4ACB-AE4C-38254C1D022F}"/>
          </ac:grpSpMkLst>
        </pc:grpChg>
        <pc:grpChg chg="mod">
          <ac:chgData name="Luca Lietti" userId="ccb3d269-3d8d-4aea-ae54-bb4127da9fc4" providerId="ADAL" clId="{5EFFB2DE-D399-4D44-9C53-84E8A82F737E}" dt="2021-06-20T18:05:10.041" v="1810" actId="14100"/>
          <ac:grpSpMkLst>
            <pc:docMk/>
            <pc:sldMk cId="811480887" sldId="454"/>
            <ac:grpSpMk id="19" creationId="{EADE6855-3DC2-47C5-A77C-8F95C0442786}"/>
          </ac:grpSpMkLst>
        </pc:grpChg>
        <pc:picChg chg="mod">
          <ac:chgData name="Luca Lietti" userId="ccb3d269-3d8d-4aea-ae54-bb4127da9fc4" providerId="ADAL" clId="{5EFFB2DE-D399-4D44-9C53-84E8A82F737E}" dt="2021-06-20T18:05:10.041" v="1810" actId="14100"/>
          <ac:picMkLst>
            <pc:docMk/>
            <pc:sldMk cId="811480887" sldId="454"/>
            <ac:picMk id="17" creationId="{5F8B5646-BFAB-45BB-87FA-5E4D2F4F7E7F}"/>
          </ac:picMkLst>
        </pc:picChg>
        <pc:picChg chg="mod">
          <ac:chgData name="Luca Lietti" userId="ccb3d269-3d8d-4aea-ae54-bb4127da9fc4" providerId="ADAL" clId="{5EFFB2DE-D399-4D44-9C53-84E8A82F737E}" dt="2021-06-20T18:05:10.041" v="1810" actId="14100"/>
          <ac:picMkLst>
            <pc:docMk/>
            <pc:sldMk cId="811480887" sldId="454"/>
            <ac:picMk id="23" creationId="{6B7E29AD-FE20-480E-A1C9-3CA26862FCD0}"/>
          </ac:picMkLst>
        </pc:picChg>
        <pc:picChg chg="mod">
          <ac:chgData name="Luca Lietti" userId="ccb3d269-3d8d-4aea-ae54-bb4127da9fc4" providerId="ADAL" clId="{5EFFB2DE-D399-4D44-9C53-84E8A82F737E}" dt="2021-06-20T18:05:10.041" v="1810" actId="14100"/>
          <ac:picMkLst>
            <pc:docMk/>
            <pc:sldMk cId="811480887" sldId="454"/>
            <ac:picMk id="24" creationId="{DDA8D153-C88F-4CF8-ACB4-5056457CD189}"/>
          </ac:picMkLst>
        </pc:picChg>
        <pc:picChg chg="mod">
          <ac:chgData name="Luca Lietti" userId="ccb3d269-3d8d-4aea-ae54-bb4127da9fc4" providerId="ADAL" clId="{5EFFB2DE-D399-4D44-9C53-84E8A82F737E}" dt="2021-06-20T18:05:10.041" v="1810" actId="14100"/>
          <ac:picMkLst>
            <pc:docMk/>
            <pc:sldMk cId="811480887" sldId="454"/>
            <ac:picMk id="25" creationId="{A223D4A7-BB77-40A1-9309-3F54E8BF4323}"/>
          </ac:picMkLst>
        </pc:picChg>
      </pc:sldChg>
      <pc:sldChg chg="modSp mod">
        <pc:chgData name="Luca Lietti" userId="ccb3d269-3d8d-4aea-ae54-bb4127da9fc4" providerId="ADAL" clId="{5EFFB2DE-D399-4D44-9C53-84E8A82F737E}" dt="2021-06-20T10:28:50.269" v="1244" actId="1076"/>
        <pc:sldMkLst>
          <pc:docMk/>
          <pc:sldMk cId="2480747772" sldId="455"/>
        </pc:sldMkLst>
        <pc:spChg chg="mod">
          <ac:chgData name="Luca Lietti" userId="ccb3d269-3d8d-4aea-ae54-bb4127da9fc4" providerId="ADAL" clId="{5EFFB2DE-D399-4D44-9C53-84E8A82F737E}" dt="2021-06-20T10:28:50.269" v="1244" actId="1076"/>
          <ac:spMkLst>
            <pc:docMk/>
            <pc:sldMk cId="2480747772" sldId="455"/>
            <ac:spMk id="39" creationId="{5B083414-A005-4297-A5C8-33CAAC2DB9C2}"/>
          </ac:spMkLst>
        </pc:spChg>
      </pc:sldChg>
      <pc:sldChg chg="addSp delSp modSp mod">
        <pc:chgData name="Luca Lietti" userId="ccb3d269-3d8d-4aea-ae54-bb4127da9fc4" providerId="ADAL" clId="{5EFFB2DE-D399-4D44-9C53-84E8A82F737E}" dt="2021-06-20T18:09:46.260" v="1857" actId="20577"/>
        <pc:sldMkLst>
          <pc:docMk/>
          <pc:sldMk cId="2419073284" sldId="457"/>
        </pc:sldMkLst>
        <pc:spChg chg="mod">
          <ac:chgData name="Luca Lietti" userId="ccb3d269-3d8d-4aea-ae54-bb4127da9fc4" providerId="ADAL" clId="{5EFFB2DE-D399-4D44-9C53-84E8A82F737E}" dt="2021-06-20T10:39:42.144" v="1339" actId="1076"/>
          <ac:spMkLst>
            <pc:docMk/>
            <pc:sldMk cId="2419073284" sldId="457"/>
            <ac:spMk id="39" creationId="{5B083414-A005-4297-A5C8-33CAAC2DB9C2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0" creationId="{8207479E-F994-4DB7-B573-E48980B5386D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1" creationId="{ABE1EC41-89E9-455A-B9A3-E20E007E7AD0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2" creationId="{3874DE16-B702-45BA-AE41-AF4FB96DD55C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3" creationId="{67082BD4-8A79-4881-9C78-74BA146B61A0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4" creationId="{A67105DD-EC19-4F36-809B-013975175F2A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5" creationId="{E772F65B-DDE6-4E85-8AB4-066B77127905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6" creationId="{B9F00B26-C0CB-4025-A702-8E2F1C3325A7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7" creationId="{BCC259EA-12C7-46D8-B073-B7FA17FB0A34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8" creationId="{A4195116-B5AE-48FE-BB1A-F3AA430BE6FC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89" creationId="{F7AF6D40-0DD8-4A7E-9BDF-57839642F535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90" creationId="{90DCA612-023F-4725-B242-35B9740E97D1}"/>
          </ac:spMkLst>
        </pc:spChg>
        <pc:spChg chg="add del mod">
          <ac:chgData name="Luca Lietti" userId="ccb3d269-3d8d-4aea-ae54-bb4127da9fc4" providerId="ADAL" clId="{5EFFB2DE-D399-4D44-9C53-84E8A82F737E}" dt="2021-06-20T14:55:02.503" v="1580" actId="21"/>
          <ac:spMkLst>
            <pc:docMk/>
            <pc:sldMk cId="2419073284" sldId="457"/>
            <ac:spMk id="91" creationId="{0806ACA8-E042-443A-938F-3671B5C72561}"/>
          </ac:spMkLst>
        </pc:spChg>
        <pc:spChg chg="mod">
          <ac:chgData name="Luca Lietti" userId="ccb3d269-3d8d-4aea-ae54-bb4127da9fc4" providerId="ADAL" clId="{5EFFB2DE-D399-4D44-9C53-84E8A82F737E}" dt="2021-06-20T10:42:13.239" v="1439" actId="1076"/>
          <ac:spMkLst>
            <pc:docMk/>
            <pc:sldMk cId="2419073284" sldId="457"/>
            <ac:spMk id="92" creationId="{D1BEA8A3-2F50-46A1-B258-DDB19A9B5CC7}"/>
          </ac:spMkLst>
        </pc:spChg>
        <pc:spChg chg="add mod">
          <ac:chgData name="Luca Lietti" userId="ccb3d269-3d8d-4aea-ae54-bb4127da9fc4" providerId="ADAL" clId="{5EFFB2DE-D399-4D44-9C53-84E8A82F737E}" dt="2021-06-20T18:09:46.260" v="1857" actId="20577"/>
          <ac:spMkLst>
            <pc:docMk/>
            <pc:sldMk cId="2419073284" sldId="457"/>
            <ac:spMk id="93" creationId="{4D928536-3C2A-4F9D-8071-C816FD228159}"/>
          </ac:spMkLst>
        </pc:spChg>
        <pc:grpChg chg="add del mod">
          <ac:chgData name="Luca Lietti" userId="ccb3d269-3d8d-4aea-ae54-bb4127da9fc4" providerId="ADAL" clId="{5EFFB2DE-D399-4D44-9C53-84E8A82F737E}" dt="2021-06-20T14:55:02.503" v="1580" actId="21"/>
          <ac:grpSpMkLst>
            <pc:docMk/>
            <pc:sldMk cId="2419073284" sldId="457"/>
            <ac:grpSpMk id="14" creationId="{11EC424A-8F58-454F-BE38-757CA42CA19B}"/>
          </ac:grpSpMkLst>
        </pc:grpChg>
        <pc:graphicFrameChg chg="add del mod">
          <ac:chgData name="Luca Lietti" userId="ccb3d269-3d8d-4aea-ae54-bb4127da9fc4" providerId="ADAL" clId="{5EFFB2DE-D399-4D44-9C53-84E8A82F737E}" dt="2021-06-20T14:55:02.503" v="1580" actId="21"/>
          <ac:graphicFrameMkLst>
            <pc:docMk/>
            <pc:sldMk cId="2419073284" sldId="457"/>
            <ac:graphicFrameMk id="2" creationId="{36770EBF-185A-4A70-9002-75B6295B9AD5}"/>
          </ac:graphicFrameMkLst>
        </pc:graphicFrameChg>
        <pc:graphicFrameChg chg="add del mod">
          <ac:chgData name="Luca Lietti" userId="ccb3d269-3d8d-4aea-ae54-bb4127da9fc4" providerId="ADAL" clId="{5EFFB2DE-D399-4D44-9C53-84E8A82F737E}" dt="2021-06-20T14:55:02.503" v="1580" actId="21"/>
          <ac:graphicFrameMkLst>
            <pc:docMk/>
            <pc:sldMk cId="2419073284" sldId="457"/>
            <ac:graphicFrameMk id="3" creationId="{0D5339E8-998B-44D8-95C0-2ECF63C0094E}"/>
          </ac:graphicFrameMkLst>
        </pc:graphicFrameChg>
        <pc:graphicFrameChg chg="add del mod">
          <ac:chgData name="Luca Lietti" userId="ccb3d269-3d8d-4aea-ae54-bb4127da9fc4" providerId="ADAL" clId="{5EFFB2DE-D399-4D44-9C53-84E8A82F737E}" dt="2021-06-20T14:55:02.503" v="1580" actId="21"/>
          <ac:graphicFrameMkLst>
            <pc:docMk/>
            <pc:sldMk cId="2419073284" sldId="457"/>
            <ac:graphicFrameMk id="5" creationId="{92A17EF0-1D15-45C5-BFEA-4592B8B33309}"/>
          </ac:graphicFrameMkLst>
        </pc:graphicFrameChg>
        <pc:graphicFrameChg chg="add del mod">
          <ac:chgData name="Luca Lietti" userId="ccb3d269-3d8d-4aea-ae54-bb4127da9fc4" providerId="ADAL" clId="{5EFFB2DE-D399-4D44-9C53-84E8A82F737E}" dt="2021-06-20T14:55:02.503" v="1580" actId="21"/>
          <ac:graphicFrameMkLst>
            <pc:docMk/>
            <pc:sldMk cId="2419073284" sldId="457"/>
            <ac:graphicFrameMk id="6" creationId="{F8DCEB55-222A-4B88-B271-F49177A5845F}"/>
          </ac:graphicFrameMkLst>
        </pc:graphicFrameChg>
        <pc:cxnChg chg="mod">
          <ac:chgData name="Luca Lietti" userId="ccb3d269-3d8d-4aea-ae54-bb4127da9fc4" providerId="ADAL" clId="{5EFFB2DE-D399-4D44-9C53-84E8A82F737E}" dt="2021-06-20T14:55:02.503" v="1580" actId="21"/>
          <ac:cxnSpMkLst>
            <pc:docMk/>
            <pc:sldMk cId="2419073284" sldId="457"/>
            <ac:cxnSpMk id="32" creationId="{3F20DF9B-BCE4-4999-B90B-A14AF76B99C6}"/>
          </ac:cxnSpMkLst>
        </pc:cxnChg>
        <pc:cxnChg chg="mod">
          <ac:chgData name="Luca Lietti" userId="ccb3d269-3d8d-4aea-ae54-bb4127da9fc4" providerId="ADAL" clId="{5EFFB2DE-D399-4D44-9C53-84E8A82F737E}" dt="2021-06-20T14:55:02.503" v="1580" actId="21"/>
          <ac:cxnSpMkLst>
            <pc:docMk/>
            <pc:sldMk cId="2419073284" sldId="457"/>
            <ac:cxnSpMk id="63" creationId="{CC9996AD-9BF8-4000-84BB-1561A5397883}"/>
          </ac:cxnSpMkLst>
        </pc:cxnChg>
      </pc:sldChg>
      <pc:sldChg chg="modSp mod">
        <pc:chgData name="Luca Lietti" userId="ccb3d269-3d8d-4aea-ae54-bb4127da9fc4" providerId="ADAL" clId="{5EFFB2DE-D399-4D44-9C53-84E8A82F737E}" dt="2021-06-20T20:34:53.721" v="1859" actId="207"/>
        <pc:sldMkLst>
          <pc:docMk/>
          <pc:sldMk cId="3729276178" sldId="458"/>
        </pc:sldMkLst>
        <pc:spChg chg="mod">
          <ac:chgData name="Luca Lietti" userId="ccb3d269-3d8d-4aea-ae54-bb4127da9fc4" providerId="ADAL" clId="{5EFFB2DE-D399-4D44-9C53-84E8A82F737E}" dt="2021-06-20T20:34:53.721" v="1859" actId="207"/>
          <ac:spMkLst>
            <pc:docMk/>
            <pc:sldMk cId="3729276178" sldId="458"/>
            <ac:spMk id="39" creationId="{5B083414-A005-4297-A5C8-33CAAC2DB9C2}"/>
          </ac:spMkLst>
        </pc:spChg>
      </pc:sldChg>
      <pc:sldChg chg="del">
        <pc:chgData name="Luca Lietti" userId="ccb3d269-3d8d-4aea-ae54-bb4127da9fc4" providerId="ADAL" clId="{5EFFB2DE-D399-4D44-9C53-84E8A82F737E}" dt="2021-06-20T14:47:23.170" v="1517" actId="47"/>
        <pc:sldMkLst>
          <pc:docMk/>
          <pc:sldMk cId="984101018" sldId="459"/>
        </pc:sldMkLst>
      </pc:sldChg>
      <pc:sldChg chg="addSp delSp modSp mod">
        <pc:chgData name="Luca Lietti" userId="ccb3d269-3d8d-4aea-ae54-bb4127da9fc4" providerId="ADAL" clId="{5EFFB2DE-D399-4D44-9C53-84E8A82F737E}" dt="2021-06-20T18:03:16.403" v="1808" actId="20577"/>
        <pc:sldMkLst>
          <pc:docMk/>
          <pc:sldMk cId="3577915201" sldId="461"/>
        </pc:sldMkLst>
        <pc:spChg chg="del">
          <ac:chgData name="Luca Lietti" userId="ccb3d269-3d8d-4aea-ae54-bb4127da9fc4" providerId="ADAL" clId="{5EFFB2DE-D399-4D44-9C53-84E8A82F737E}" dt="2021-06-19T17:05:07.090" v="920" actId="478"/>
          <ac:spMkLst>
            <pc:docMk/>
            <pc:sldMk cId="3577915201" sldId="461"/>
            <ac:spMk id="5" creationId="{7AB8A3E2-1C49-4D8B-960F-FE9E64C5A98A}"/>
          </ac:spMkLst>
        </pc:spChg>
        <pc:spChg chg="add mod">
          <ac:chgData name="Luca Lietti" userId="ccb3d269-3d8d-4aea-ae54-bb4127da9fc4" providerId="ADAL" clId="{5EFFB2DE-D399-4D44-9C53-84E8A82F737E}" dt="2021-06-19T17:05:35.509" v="929"/>
          <ac:spMkLst>
            <pc:docMk/>
            <pc:sldMk cId="3577915201" sldId="461"/>
            <ac:spMk id="79" creationId="{8380517B-7090-44BC-85DC-1A88FF1A3B6E}"/>
          </ac:spMkLst>
        </pc:spChg>
        <pc:spChg chg="mod">
          <ac:chgData name="Luca Lietti" userId="ccb3d269-3d8d-4aea-ae54-bb4127da9fc4" providerId="ADAL" clId="{5EFFB2DE-D399-4D44-9C53-84E8A82F737E}" dt="2021-06-20T18:03:16.403" v="1808" actId="20577"/>
          <ac:spMkLst>
            <pc:docMk/>
            <pc:sldMk cId="3577915201" sldId="461"/>
            <ac:spMk id="168" creationId="{E10D1385-201F-447F-8341-5586B76503E0}"/>
          </ac:spMkLst>
        </pc:spChg>
      </pc:sldChg>
      <pc:sldChg chg="modSp mod">
        <pc:chgData name="Luca Lietti" userId="ccb3d269-3d8d-4aea-ae54-bb4127da9fc4" providerId="ADAL" clId="{5EFFB2DE-D399-4D44-9C53-84E8A82F737E}" dt="2021-06-19T16:06:50.696" v="429" actId="20577"/>
        <pc:sldMkLst>
          <pc:docMk/>
          <pc:sldMk cId="4169478798" sldId="462"/>
        </pc:sldMkLst>
        <pc:spChg chg="mod">
          <ac:chgData name="Luca Lietti" userId="ccb3d269-3d8d-4aea-ae54-bb4127da9fc4" providerId="ADAL" clId="{5EFFB2DE-D399-4D44-9C53-84E8A82F737E}" dt="2021-06-19T16:06:50.696" v="429" actId="20577"/>
          <ac:spMkLst>
            <pc:docMk/>
            <pc:sldMk cId="4169478798" sldId="462"/>
            <ac:spMk id="9" creationId="{C710DBB8-C083-4207-988D-13758597B36A}"/>
          </ac:spMkLst>
        </pc:spChg>
      </pc:sldChg>
      <pc:sldChg chg="addSp delSp modSp mod">
        <pc:chgData name="Luca Lietti" userId="ccb3d269-3d8d-4aea-ae54-bb4127da9fc4" providerId="ADAL" clId="{5EFFB2DE-D399-4D44-9C53-84E8A82F737E}" dt="2021-06-20T17:33:33.927" v="1795"/>
        <pc:sldMkLst>
          <pc:docMk/>
          <pc:sldMk cId="1554787785" sldId="463"/>
        </pc:sldMkLst>
        <pc:spChg chg="del">
          <ac:chgData name="Luca Lietti" userId="ccb3d269-3d8d-4aea-ae54-bb4127da9fc4" providerId="ADAL" clId="{5EFFB2DE-D399-4D44-9C53-84E8A82F737E}" dt="2021-06-19T16:33:09.011" v="562" actId="478"/>
          <ac:spMkLst>
            <pc:docMk/>
            <pc:sldMk cId="1554787785" sldId="463"/>
            <ac:spMk id="5" creationId="{7AB8A3E2-1C49-4D8B-960F-FE9E64C5A98A}"/>
          </ac:spMkLst>
        </pc:spChg>
        <pc:spChg chg="del">
          <ac:chgData name="Luca Lietti" userId="ccb3d269-3d8d-4aea-ae54-bb4127da9fc4" providerId="ADAL" clId="{5EFFB2DE-D399-4D44-9C53-84E8A82F737E}" dt="2021-06-20T17:33:32.716" v="1794" actId="478"/>
          <ac:spMkLst>
            <pc:docMk/>
            <pc:sldMk cId="1554787785" sldId="463"/>
            <ac:spMk id="8" creationId="{66942B7B-494F-4A25-8879-61320F501FF1}"/>
          </ac:spMkLst>
        </pc:spChg>
        <pc:spChg chg="mod">
          <ac:chgData name="Luca Lietti" userId="ccb3d269-3d8d-4aea-ae54-bb4127da9fc4" providerId="ADAL" clId="{5EFFB2DE-D399-4D44-9C53-84E8A82F737E}" dt="2021-06-19T16:45:04.251" v="616" actId="20577"/>
          <ac:spMkLst>
            <pc:docMk/>
            <pc:sldMk cId="1554787785" sldId="463"/>
            <ac:spMk id="9" creationId="{F94217DA-14AB-47B9-817C-E7BFB63FE652}"/>
          </ac:spMkLst>
        </pc:spChg>
        <pc:spChg chg="add mod">
          <ac:chgData name="Luca Lietti" userId="ccb3d269-3d8d-4aea-ae54-bb4127da9fc4" providerId="ADAL" clId="{5EFFB2DE-D399-4D44-9C53-84E8A82F737E}" dt="2021-06-19T16:33:10.653" v="563"/>
          <ac:spMkLst>
            <pc:docMk/>
            <pc:sldMk cId="1554787785" sldId="463"/>
            <ac:spMk id="28" creationId="{C3E6D25C-B15A-4358-BAAA-75CCBA1C41FB}"/>
          </ac:spMkLst>
        </pc:spChg>
        <pc:spChg chg="add mod">
          <ac:chgData name="Luca Lietti" userId="ccb3d269-3d8d-4aea-ae54-bb4127da9fc4" providerId="ADAL" clId="{5EFFB2DE-D399-4D44-9C53-84E8A82F737E}" dt="2021-06-20T17:33:33.927" v="1795"/>
          <ac:spMkLst>
            <pc:docMk/>
            <pc:sldMk cId="1554787785" sldId="463"/>
            <ac:spMk id="29" creationId="{4DE7EAB7-575F-41E3-B84C-A5C1BC028B04}"/>
          </ac:spMkLst>
        </pc:spChg>
      </pc:sldChg>
      <pc:sldChg chg="modSp mod">
        <pc:chgData name="Luca Lietti" userId="ccb3d269-3d8d-4aea-ae54-bb4127da9fc4" providerId="ADAL" clId="{5EFFB2DE-D399-4D44-9C53-84E8A82F737E}" dt="2021-06-20T15:13:42.779" v="1654" actId="166"/>
        <pc:sldMkLst>
          <pc:docMk/>
          <pc:sldMk cId="4167075709" sldId="471"/>
        </pc:sldMkLst>
        <pc:spChg chg="mod ord">
          <ac:chgData name="Luca Lietti" userId="ccb3d269-3d8d-4aea-ae54-bb4127da9fc4" providerId="ADAL" clId="{5EFFB2DE-D399-4D44-9C53-84E8A82F737E}" dt="2021-06-20T15:13:42.779" v="1654" actId="166"/>
          <ac:spMkLst>
            <pc:docMk/>
            <pc:sldMk cId="4167075709" sldId="471"/>
            <ac:spMk id="17" creationId="{B4415FBE-F42C-4597-8FF4-4ADBAE93547C}"/>
          </ac:spMkLst>
        </pc:spChg>
      </pc:sldChg>
      <pc:sldChg chg="modSp mod">
        <pc:chgData name="Luca Lietti" userId="ccb3d269-3d8d-4aea-ae54-bb4127da9fc4" providerId="ADAL" clId="{5EFFB2DE-D399-4D44-9C53-84E8A82F737E}" dt="2021-06-20T17:18:37.516" v="1729" actId="20577"/>
        <pc:sldMkLst>
          <pc:docMk/>
          <pc:sldMk cId="3677342013" sldId="472"/>
        </pc:sldMkLst>
        <pc:spChg chg="mod">
          <ac:chgData name="Luca Lietti" userId="ccb3d269-3d8d-4aea-ae54-bb4127da9fc4" providerId="ADAL" clId="{5EFFB2DE-D399-4D44-9C53-84E8A82F737E}" dt="2021-06-20T17:18:37.516" v="1729" actId="20577"/>
          <ac:spMkLst>
            <pc:docMk/>
            <pc:sldMk cId="3677342013" sldId="472"/>
            <ac:spMk id="9" creationId="{C710DBB8-C083-4207-988D-13758597B36A}"/>
          </ac:spMkLst>
        </pc:spChg>
      </pc:sldChg>
      <pc:sldChg chg="modSp mod">
        <pc:chgData name="Luca Lietti" userId="ccb3d269-3d8d-4aea-ae54-bb4127da9fc4" providerId="ADAL" clId="{5EFFB2DE-D399-4D44-9C53-84E8A82F737E}" dt="2021-06-20T09:55:09.812" v="1107" actId="6549"/>
        <pc:sldMkLst>
          <pc:docMk/>
          <pc:sldMk cId="3435432247" sldId="474"/>
        </pc:sldMkLst>
        <pc:spChg chg="mod">
          <ac:chgData name="Luca Lietti" userId="ccb3d269-3d8d-4aea-ae54-bb4127da9fc4" providerId="ADAL" clId="{5EFFB2DE-D399-4D44-9C53-84E8A82F737E}" dt="2021-06-20T09:55:09.812" v="1107" actId="6549"/>
          <ac:spMkLst>
            <pc:docMk/>
            <pc:sldMk cId="3435432247" sldId="474"/>
            <ac:spMk id="9" creationId="{C710DBB8-C083-4207-988D-13758597B36A}"/>
          </ac:spMkLst>
        </pc:spChg>
      </pc:sldChg>
      <pc:sldChg chg="modSp mod">
        <pc:chgData name="Luca Lietti" userId="ccb3d269-3d8d-4aea-ae54-bb4127da9fc4" providerId="ADAL" clId="{5EFFB2DE-D399-4D44-9C53-84E8A82F737E}" dt="2021-06-20T10:27:13.997" v="1228" actId="6549"/>
        <pc:sldMkLst>
          <pc:docMk/>
          <pc:sldMk cId="2296080849" sldId="475"/>
        </pc:sldMkLst>
        <pc:spChg chg="mod">
          <ac:chgData name="Luca Lietti" userId="ccb3d269-3d8d-4aea-ae54-bb4127da9fc4" providerId="ADAL" clId="{5EFFB2DE-D399-4D44-9C53-84E8A82F737E}" dt="2021-06-20T10:27:13.997" v="1228" actId="6549"/>
          <ac:spMkLst>
            <pc:docMk/>
            <pc:sldMk cId="2296080849" sldId="475"/>
            <ac:spMk id="9" creationId="{C710DBB8-C083-4207-988D-13758597B36A}"/>
          </ac:spMkLst>
        </pc:spChg>
      </pc:sldChg>
      <pc:sldChg chg="addSp delSp modSp mod ord">
        <pc:chgData name="Luca Lietti" userId="ccb3d269-3d8d-4aea-ae54-bb4127da9fc4" providerId="ADAL" clId="{5EFFB2DE-D399-4D44-9C53-84E8A82F737E}" dt="2021-06-20T15:12:12.420" v="1649" actId="478"/>
        <pc:sldMkLst>
          <pc:docMk/>
          <pc:sldMk cId="1502868232" sldId="478"/>
        </pc:sldMkLst>
        <pc:spChg chg="mod">
          <ac:chgData name="Luca Lietti" userId="ccb3d269-3d8d-4aea-ae54-bb4127da9fc4" providerId="ADAL" clId="{5EFFB2DE-D399-4D44-9C53-84E8A82F737E}" dt="2021-06-20T15:10:48.611" v="1630" actId="207"/>
          <ac:spMkLst>
            <pc:docMk/>
            <pc:sldMk cId="1502868232" sldId="478"/>
            <ac:spMk id="9" creationId="{C710DBB8-C083-4207-988D-13758597B36A}"/>
          </ac:spMkLst>
        </pc:spChg>
        <pc:spChg chg="add mod">
          <ac:chgData name="Luca Lietti" userId="ccb3d269-3d8d-4aea-ae54-bb4127da9fc4" providerId="ADAL" clId="{5EFFB2DE-D399-4D44-9C53-84E8A82F737E}" dt="2021-06-20T15:11:25.840" v="1635" actId="1076"/>
          <ac:spMkLst>
            <pc:docMk/>
            <pc:sldMk cId="1502868232" sldId="478"/>
            <ac:spMk id="12" creationId="{4B57E305-C844-4C0E-9351-F8A3FEB8B3A1}"/>
          </ac:spMkLst>
        </pc:spChg>
        <pc:spChg chg="add del mod">
          <ac:chgData name="Luca Lietti" userId="ccb3d269-3d8d-4aea-ae54-bb4127da9fc4" providerId="ADAL" clId="{5EFFB2DE-D399-4D44-9C53-84E8A82F737E}" dt="2021-06-20T15:12:03.827" v="1648" actId="478"/>
          <ac:spMkLst>
            <pc:docMk/>
            <pc:sldMk cId="1502868232" sldId="478"/>
            <ac:spMk id="13" creationId="{ACCA0292-902B-4862-BC68-15B1D4BC1607}"/>
          </ac:spMkLst>
        </pc:spChg>
        <pc:picChg chg="del mod">
          <ac:chgData name="Luca Lietti" userId="ccb3d269-3d8d-4aea-ae54-bb4127da9fc4" providerId="ADAL" clId="{5EFFB2DE-D399-4D44-9C53-84E8A82F737E}" dt="2021-06-20T15:12:12.420" v="1649" actId="478"/>
          <ac:picMkLst>
            <pc:docMk/>
            <pc:sldMk cId="1502868232" sldId="478"/>
            <ac:picMk id="7" creationId="{49590AD5-3D65-4D4A-8C2C-EE8DF24662D1}"/>
          </ac:picMkLst>
        </pc:picChg>
        <pc:picChg chg="del mod">
          <ac:chgData name="Luca Lietti" userId="ccb3d269-3d8d-4aea-ae54-bb4127da9fc4" providerId="ADAL" clId="{5EFFB2DE-D399-4D44-9C53-84E8A82F737E}" dt="2021-06-20T15:12:02.216" v="1647" actId="478"/>
          <ac:picMkLst>
            <pc:docMk/>
            <pc:sldMk cId="1502868232" sldId="478"/>
            <ac:picMk id="8" creationId="{A32732C6-0D4F-4903-8CD3-BD305C3BC5F9}"/>
          </ac:picMkLst>
        </pc:picChg>
        <pc:picChg chg="del mod">
          <ac:chgData name="Luca Lietti" userId="ccb3d269-3d8d-4aea-ae54-bb4127da9fc4" providerId="ADAL" clId="{5EFFB2DE-D399-4D44-9C53-84E8A82F737E}" dt="2021-06-20T15:12:01.292" v="1646" actId="478"/>
          <ac:picMkLst>
            <pc:docMk/>
            <pc:sldMk cId="1502868232" sldId="478"/>
            <ac:picMk id="10" creationId="{19DE44E9-6DF8-4381-9AE5-02F9AE49A0AB}"/>
          </ac:picMkLst>
        </pc:picChg>
        <pc:picChg chg="del mod">
          <ac:chgData name="Luca Lietti" userId="ccb3d269-3d8d-4aea-ae54-bb4127da9fc4" providerId="ADAL" clId="{5EFFB2DE-D399-4D44-9C53-84E8A82F737E}" dt="2021-06-20T15:12:00.299" v="1645" actId="478"/>
          <ac:picMkLst>
            <pc:docMk/>
            <pc:sldMk cId="1502868232" sldId="478"/>
            <ac:picMk id="11" creationId="{130A1812-0CAE-4200-95CB-75A1987A226C}"/>
          </ac:picMkLst>
        </pc:picChg>
      </pc:sldChg>
      <pc:sldChg chg="addSp modSp add mod">
        <pc:chgData name="Luca Lietti" userId="ccb3d269-3d8d-4aea-ae54-bb4127da9fc4" providerId="ADAL" clId="{5EFFB2DE-D399-4D44-9C53-84E8A82F737E}" dt="2021-06-20T17:17:48.538" v="1723" actId="1076"/>
        <pc:sldMkLst>
          <pc:docMk/>
          <pc:sldMk cId="4174870118" sldId="484"/>
        </pc:sldMkLst>
        <pc:spChg chg="add mod">
          <ac:chgData name="Luca Lietti" userId="ccb3d269-3d8d-4aea-ae54-bb4127da9fc4" providerId="ADAL" clId="{5EFFB2DE-D399-4D44-9C53-84E8A82F737E}" dt="2021-06-19T16:02:33.058" v="402" actId="1076"/>
          <ac:spMkLst>
            <pc:docMk/>
            <pc:sldMk cId="4174870118" sldId="484"/>
            <ac:spMk id="3" creationId="{BAB92E21-EE97-4FFD-9E64-EC43792B3DC1}"/>
          </ac:spMkLst>
        </pc:spChg>
        <pc:spChg chg="mod">
          <ac:chgData name="Luca Lietti" userId="ccb3d269-3d8d-4aea-ae54-bb4127da9fc4" providerId="ADAL" clId="{5EFFB2DE-D399-4D44-9C53-84E8A82F737E}" dt="2021-06-19T15:55:59.410" v="281" actId="20577"/>
          <ac:spMkLst>
            <pc:docMk/>
            <pc:sldMk cId="4174870118" sldId="484"/>
            <ac:spMk id="11" creationId="{EEFB69ED-8452-4177-A0E4-0E4CA7649462}"/>
          </ac:spMkLst>
        </pc:spChg>
        <pc:graphicFrameChg chg="mod">
          <ac:chgData name="Luca Lietti" userId="ccb3d269-3d8d-4aea-ae54-bb4127da9fc4" providerId="ADAL" clId="{5EFFB2DE-D399-4D44-9C53-84E8A82F737E}" dt="2021-06-19T16:01:40.991" v="369" actId="1036"/>
          <ac:graphicFrameMkLst>
            <pc:docMk/>
            <pc:sldMk cId="4174870118" sldId="484"/>
            <ac:graphicFrameMk id="10" creationId="{8CAB8248-37CB-46DB-B25E-67F73BAB2A73}"/>
          </ac:graphicFrameMkLst>
        </pc:graphicFrameChg>
        <pc:graphicFrameChg chg="add mod">
          <ac:chgData name="Luca Lietti" userId="ccb3d269-3d8d-4aea-ae54-bb4127da9fc4" providerId="ADAL" clId="{5EFFB2DE-D399-4D44-9C53-84E8A82F737E}" dt="2021-06-19T16:01:17.879" v="356" actId="1076"/>
          <ac:graphicFrameMkLst>
            <pc:docMk/>
            <pc:sldMk cId="4174870118" sldId="484"/>
            <ac:graphicFrameMk id="14" creationId="{06611A1C-9829-4699-9BD0-0489A01172E6}"/>
          </ac:graphicFrameMkLst>
        </pc:graphicFrameChg>
        <pc:picChg chg="add mod">
          <ac:chgData name="Luca Lietti" userId="ccb3d269-3d8d-4aea-ae54-bb4127da9fc4" providerId="ADAL" clId="{5EFFB2DE-D399-4D44-9C53-84E8A82F737E}" dt="2021-06-20T17:17:48.538" v="1723" actId="1076"/>
          <ac:picMkLst>
            <pc:docMk/>
            <pc:sldMk cId="4174870118" sldId="484"/>
            <ac:picMk id="4" creationId="{7C1FF000-872D-4965-A4A2-7102C017E0EA}"/>
          </ac:picMkLst>
        </pc:picChg>
        <pc:cxnChg chg="add mod">
          <ac:chgData name="Luca Lietti" userId="ccb3d269-3d8d-4aea-ae54-bb4127da9fc4" providerId="ADAL" clId="{5EFFB2DE-D399-4D44-9C53-84E8A82F737E}" dt="2021-06-19T16:03:42.541" v="412" actId="1038"/>
          <ac:cxnSpMkLst>
            <pc:docMk/>
            <pc:sldMk cId="4174870118" sldId="484"/>
            <ac:cxnSpMk id="5" creationId="{10B705B1-2136-4205-9A7B-90E732F12EF9}"/>
          </ac:cxnSpMkLst>
        </pc:cxnChg>
        <pc:cxnChg chg="add mod">
          <ac:chgData name="Luca Lietti" userId="ccb3d269-3d8d-4aea-ae54-bb4127da9fc4" providerId="ADAL" clId="{5EFFB2DE-D399-4D44-9C53-84E8A82F737E}" dt="2021-06-19T16:03:38.774" v="410" actId="1037"/>
          <ac:cxnSpMkLst>
            <pc:docMk/>
            <pc:sldMk cId="4174870118" sldId="484"/>
            <ac:cxnSpMk id="15" creationId="{E0D81402-2046-471D-A843-ADFDA209D4E9}"/>
          </ac:cxnSpMkLst>
        </pc:cxnChg>
      </pc:sldChg>
      <pc:sldChg chg="modSp add del mod">
        <pc:chgData name="Luca Lietti" userId="ccb3d269-3d8d-4aea-ae54-bb4127da9fc4" providerId="ADAL" clId="{5EFFB2DE-D399-4D44-9C53-84E8A82F737E}" dt="2021-06-19T15:59:22.166" v="299"/>
        <pc:sldMkLst>
          <pc:docMk/>
          <pc:sldMk cId="1079338641" sldId="485"/>
        </pc:sldMkLst>
        <pc:graphicFrameChg chg="mod ord">
          <ac:chgData name="Luca Lietti" userId="ccb3d269-3d8d-4aea-ae54-bb4127da9fc4" providerId="ADAL" clId="{5EFFB2DE-D399-4D44-9C53-84E8A82F737E}" dt="2021-06-19T15:59:20.157" v="298" actId="167"/>
          <ac:graphicFrameMkLst>
            <pc:docMk/>
            <pc:sldMk cId="1079338641" sldId="485"/>
            <ac:graphicFrameMk id="17" creationId="{5C247B94-5534-4307-83F4-82971B09654D}"/>
          </ac:graphicFrameMkLst>
        </pc:graphicFrameChg>
      </pc:sldChg>
      <pc:sldChg chg="addSp delSp modSp add del">
        <pc:chgData name="Luca Lietti" userId="ccb3d269-3d8d-4aea-ae54-bb4127da9fc4" providerId="ADAL" clId="{5EFFB2DE-D399-4D44-9C53-84E8A82F737E}" dt="2021-06-20T17:17:57.358" v="1724" actId="47"/>
        <pc:sldMkLst>
          <pc:docMk/>
          <pc:sldMk cId="1163736909" sldId="485"/>
        </pc:sldMkLst>
        <pc:spChg chg="add mod">
          <ac:chgData name="Luca Lietti" userId="ccb3d269-3d8d-4aea-ae54-bb4127da9fc4" providerId="ADAL" clId="{5EFFB2DE-D399-4D44-9C53-84E8A82F737E}" dt="2021-06-19T16:04:53.773" v="417"/>
          <ac:spMkLst>
            <pc:docMk/>
            <pc:sldMk cId="1163736909" sldId="485"/>
            <ac:spMk id="18" creationId="{D5F1432D-A85E-4F2B-A040-09B1DF5F5AD8}"/>
          </ac:spMkLst>
        </pc:spChg>
        <pc:graphicFrameChg chg="add del mod">
          <ac:chgData name="Luca Lietti" userId="ccb3d269-3d8d-4aea-ae54-bb4127da9fc4" providerId="ADAL" clId="{5EFFB2DE-D399-4D44-9C53-84E8A82F737E}" dt="2021-06-19T16:04:28.381" v="415"/>
          <ac:graphicFrameMkLst>
            <pc:docMk/>
            <pc:sldMk cId="1163736909" sldId="485"/>
            <ac:graphicFrameMk id="16" creationId="{3BF75AC9-76C2-4041-873D-51DD91E32C7D}"/>
          </ac:graphicFrameMkLst>
        </pc:graphicFrameChg>
        <pc:graphicFrameChg chg="add mod">
          <ac:chgData name="Luca Lietti" userId="ccb3d269-3d8d-4aea-ae54-bb4127da9fc4" providerId="ADAL" clId="{5EFFB2DE-D399-4D44-9C53-84E8A82F737E}" dt="2021-06-19T16:04:53.773" v="417"/>
          <ac:graphicFrameMkLst>
            <pc:docMk/>
            <pc:sldMk cId="1163736909" sldId="485"/>
            <ac:graphicFrameMk id="17" creationId="{529A1EC9-CC0E-4B12-B9B0-0D7128872EB3}"/>
          </ac:graphicFrameMkLst>
        </pc:graphicFrameChg>
      </pc:sldChg>
      <pc:sldChg chg="delSp modSp add del mod">
        <pc:chgData name="Luca Lietti" userId="ccb3d269-3d8d-4aea-ae54-bb4127da9fc4" providerId="ADAL" clId="{5EFFB2DE-D399-4D44-9C53-84E8A82F737E}" dt="2021-06-20T15:17:46.140" v="1696" actId="47"/>
        <pc:sldMkLst>
          <pc:docMk/>
          <pc:sldMk cId="342203484" sldId="486"/>
        </pc:sldMkLst>
        <pc:spChg chg="mod">
          <ac:chgData name="Luca Lietti" userId="ccb3d269-3d8d-4aea-ae54-bb4127da9fc4" providerId="ADAL" clId="{5EFFB2DE-D399-4D44-9C53-84E8A82F737E}" dt="2021-06-19T17:00:07.957" v="818" actId="5793"/>
          <ac:spMkLst>
            <pc:docMk/>
            <pc:sldMk cId="342203484" sldId="486"/>
            <ac:spMk id="19" creationId="{A6FE75B9-11D6-4489-ABC2-74E7A8D12031}"/>
          </ac:spMkLst>
        </pc:spChg>
        <pc:spChg chg="del">
          <ac:chgData name="Luca Lietti" userId="ccb3d269-3d8d-4aea-ae54-bb4127da9fc4" providerId="ADAL" clId="{5EFFB2DE-D399-4D44-9C53-84E8A82F737E}" dt="2021-06-19T16:59:57.704" v="815" actId="478"/>
          <ac:spMkLst>
            <pc:docMk/>
            <pc:sldMk cId="342203484" sldId="486"/>
            <ac:spMk id="22" creationId="{161E7398-7D99-4B8E-B11E-112B1808575E}"/>
          </ac:spMkLst>
        </pc:spChg>
        <pc:spChg chg="del">
          <ac:chgData name="Luca Lietti" userId="ccb3d269-3d8d-4aea-ae54-bb4127da9fc4" providerId="ADAL" clId="{5EFFB2DE-D399-4D44-9C53-84E8A82F737E}" dt="2021-06-19T16:59:57.704" v="815" actId="478"/>
          <ac:spMkLst>
            <pc:docMk/>
            <pc:sldMk cId="342203484" sldId="486"/>
            <ac:spMk id="23" creationId="{FDA6EE89-F77A-4868-AC7F-7D6BB11062E5}"/>
          </ac:spMkLst>
        </pc:spChg>
        <pc:spChg chg="del">
          <ac:chgData name="Luca Lietti" userId="ccb3d269-3d8d-4aea-ae54-bb4127da9fc4" providerId="ADAL" clId="{5EFFB2DE-D399-4D44-9C53-84E8A82F737E}" dt="2021-06-19T17:00:01.572" v="816" actId="478"/>
          <ac:spMkLst>
            <pc:docMk/>
            <pc:sldMk cId="342203484" sldId="486"/>
            <ac:spMk id="25" creationId="{BD5E20B3-C511-4E3D-B1D8-EF6014DE9986}"/>
          </ac:spMkLst>
        </pc:spChg>
        <pc:spChg chg="del topLvl">
          <ac:chgData name="Luca Lietti" userId="ccb3d269-3d8d-4aea-ae54-bb4127da9fc4" providerId="ADAL" clId="{5EFFB2DE-D399-4D44-9C53-84E8A82F737E}" dt="2021-06-19T16:59:50.404" v="812" actId="478"/>
          <ac:spMkLst>
            <pc:docMk/>
            <pc:sldMk cId="342203484" sldId="486"/>
            <ac:spMk id="60" creationId="{9D88284D-66B4-4451-8888-7ED69A8D5A2E}"/>
          </ac:spMkLst>
        </pc:spChg>
        <pc:grpChg chg="del">
          <ac:chgData name="Luca Lietti" userId="ccb3d269-3d8d-4aea-ae54-bb4127da9fc4" providerId="ADAL" clId="{5EFFB2DE-D399-4D44-9C53-84E8A82F737E}" dt="2021-06-19T16:59:53.827" v="814" actId="478"/>
          <ac:grpSpMkLst>
            <pc:docMk/>
            <pc:sldMk cId="342203484" sldId="486"/>
            <ac:grpSpMk id="27" creationId="{4D30114C-44F8-40CF-9393-D5971065FC7C}"/>
          </ac:grpSpMkLst>
        </pc:grpChg>
        <pc:grpChg chg="del">
          <ac:chgData name="Luca Lietti" userId="ccb3d269-3d8d-4aea-ae54-bb4127da9fc4" providerId="ADAL" clId="{5EFFB2DE-D399-4D44-9C53-84E8A82F737E}" dt="2021-06-19T16:59:43.998" v="810" actId="478"/>
          <ac:grpSpMkLst>
            <pc:docMk/>
            <pc:sldMk cId="342203484" sldId="486"/>
            <ac:grpSpMk id="37" creationId="{30A4618F-D06D-4348-9864-3463197DEE26}"/>
          </ac:grpSpMkLst>
        </pc:grpChg>
        <pc:grpChg chg="del">
          <ac:chgData name="Luca Lietti" userId="ccb3d269-3d8d-4aea-ae54-bb4127da9fc4" providerId="ADAL" clId="{5EFFB2DE-D399-4D44-9C53-84E8A82F737E}" dt="2021-06-19T16:59:57.704" v="815" actId="478"/>
          <ac:grpSpMkLst>
            <pc:docMk/>
            <pc:sldMk cId="342203484" sldId="486"/>
            <ac:grpSpMk id="46" creationId="{B6359B6F-FBEF-4906-94B4-A71853A2FED5}"/>
          </ac:grpSpMkLst>
        </pc:grpChg>
        <pc:grpChg chg="del">
          <ac:chgData name="Luca Lietti" userId="ccb3d269-3d8d-4aea-ae54-bb4127da9fc4" providerId="ADAL" clId="{5EFFB2DE-D399-4D44-9C53-84E8A82F737E}" dt="2021-06-19T16:59:57.704" v="815" actId="478"/>
          <ac:grpSpMkLst>
            <pc:docMk/>
            <pc:sldMk cId="342203484" sldId="486"/>
            <ac:grpSpMk id="49" creationId="{A5EC66DF-5AB5-43BE-89B0-8284BF006359}"/>
          </ac:grpSpMkLst>
        </pc:grpChg>
        <pc:grpChg chg="del">
          <ac:chgData name="Luca Lietti" userId="ccb3d269-3d8d-4aea-ae54-bb4127da9fc4" providerId="ADAL" clId="{5EFFB2DE-D399-4D44-9C53-84E8A82F737E}" dt="2021-06-19T16:59:57.704" v="815" actId="478"/>
          <ac:grpSpMkLst>
            <pc:docMk/>
            <pc:sldMk cId="342203484" sldId="486"/>
            <ac:grpSpMk id="52" creationId="{CED21BFF-42C7-4CF1-BC4F-96C06AED9588}"/>
          </ac:grpSpMkLst>
        </pc:grpChg>
        <pc:grpChg chg="del">
          <ac:chgData name="Luca Lietti" userId="ccb3d269-3d8d-4aea-ae54-bb4127da9fc4" providerId="ADAL" clId="{5EFFB2DE-D399-4D44-9C53-84E8A82F737E}" dt="2021-06-19T16:59:57.704" v="815" actId="478"/>
          <ac:grpSpMkLst>
            <pc:docMk/>
            <pc:sldMk cId="342203484" sldId="486"/>
            <ac:grpSpMk id="55" creationId="{50874584-E7D6-49D3-B802-40F0024025AB}"/>
          </ac:grpSpMkLst>
        </pc:grpChg>
        <pc:grpChg chg="del">
          <ac:chgData name="Luca Lietti" userId="ccb3d269-3d8d-4aea-ae54-bb4127da9fc4" providerId="ADAL" clId="{5EFFB2DE-D399-4D44-9C53-84E8A82F737E}" dt="2021-06-19T16:59:50.404" v="812" actId="478"/>
          <ac:grpSpMkLst>
            <pc:docMk/>
            <pc:sldMk cId="342203484" sldId="486"/>
            <ac:grpSpMk id="58" creationId="{006FF9F2-CF29-4A96-AC43-FC19DEC00E36}"/>
          </ac:grpSpMkLst>
        </pc:grpChg>
        <pc:picChg chg="del">
          <ac:chgData name="Luca Lietti" userId="ccb3d269-3d8d-4aea-ae54-bb4127da9fc4" providerId="ADAL" clId="{5EFFB2DE-D399-4D44-9C53-84E8A82F737E}" dt="2021-06-19T16:59:47.516" v="811" actId="478"/>
          <ac:picMkLst>
            <pc:docMk/>
            <pc:sldMk cId="342203484" sldId="486"/>
            <ac:picMk id="13" creationId="{132BF9FA-E823-4D84-A345-955C4F2CCB2E}"/>
          </ac:picMkLst>
        </pc:picChg>
        <pc:picChg chg="del">
          <ac:chgData name="Luca Lietti" userId="ccb3d269-3d8d-4aea-ae54-bb4127da9fc4" providerId="ADAL" clId="{5EFFB2DE-D399-4D44-9C53-84E8A82F737E}" dt="2021-06-19T16:59:52.347" v="813" actId="478"/>
          <ac:picMkLst>
            <pc:docMk/>
            <pc:sldMk cId="342203484" sldId="486"/>
            <ac:picMk id="26" creationId="{D8B29140-6FAB-4B6B-A828-5D08A530CD12}"/>
          </ac:picMkLst>
        </pc:picChg>
        <pc:cxnChg chg="mod">
          <ac:chgData name="Luca Lietti" userId="ccb3d269-3d8d-4aea-ae54-bb4127da9fc4" providerId="ADAL" clId="{5EFFB2DE-D399-4D44-9C53-84E8A82F737E}" dt="2021-06-19T16:59:53.827" v="814" actId="478"/>
          <ac:cxnSpMkLst>
            <pc:docMk/>
            <pc:sldMk cId="342203484" sldId="486"/>
            <ac:cxnSpMk id="29" creationId="{EA8CD092-BAF2-45E5-8619-A19093A8F1FE}"/>
          </ac:cxnSpMkLst>
        </pc:cxnChg>
        <pc:cxnChg chg="mod">
          <ac:chgData name="Luca Lietti" userId="ccb3d269-3d8d-4aea-ae54-bb4127da9fc4" providerId="ADAL" clId="{5EFFB2DE-D399-4D44-9C53-84E8A82F737E}" dt="2021-06-19T16:59:53.827" v="814" actId="478"/>
          <ac:cxnSpMkLst>
            <pc:docMk/>
            <pc:sldMk cId="342203484" sldId="486"/>
            <ac:cxnSpMk id="30" creationId="{9FAB146B-92B1-4467-AEDE-FC756FA4EF28}"/>
          </ac:cxnSpMkLst>
        </pc:cxnChg>
        <pc:cxnChg chg="mod">
          <ac:chgData name="Luca Lietti" userId="ccb3d269-3d8d-4aea-ae54-bb4127da9fc4" providerId="ADAL" clId="{5EFFB2DE-D399-4D44-9C53-84E8A82F737E}" dt="2021-06-19T16:59:53.827" v="814" actId="478"/>
          <ac:cxnSpMkLst>
            <pc:docMk/>
            <pc:sldMk cId="342203484" sldId="486"/>
            <ac:cxnSpMk id="31" creationId="{D0FA2EA7-05E9-4C1A-B36A-4D7494101F15}"/>
          </ac:cxnSpMkLst>
        </pc:cxnChg>
        <pc:cxnChg chg="del topLvl">
          <ac:chgData name="Luca Lietti" userId="ccb3d269-3d8d-4aea-ae54-bb4127da9fc4" providerId="ADAL" clId="{5EFFB2DE-D399-4D44-9C53-84E8A82F737E}" dt="2021-06-19T16:59:57.704" v="815" actId="478"/>
          <ac:cxnSpMkLst>
            <pc:docMk/>
            <pc:sldMk cId="342203484" sldId="486"/>
            <ac:cxnSpMk id="59" creationId="{9B47F3E1-813C-4D8B-AA4D-9722C2110572}"/>
          </ac:cxnSpMkLst>
        </pc:cxnChg>
      </pc:sldChg>
      <pc:sldChg chg="delSp modSp add mod">
        <pc:chgData name="Luca Lietti" userId="ccb3d269-3d8d-4aea-ae54-bb4127da9fc4" providerId="ADAL" clId="{5EFFB2DE-D399-4D44-9C53-84E8A82F737E}" dt="2021-06-20T17:40:45.619" v="1802" actId="1076"/>
        <pc:sldMkLst>
          <pc:docMk/>
          <pc:sldMk cId="316855646" sldId="487"/>
        </pc:sldMkLst>
        <pc:spChg chg="mod">
          <ac:chgData name="Luca Lietti" userId="ccb3d269-3d8d-4aea-ae54-bb4127da9fc4" providerId="ADAL" clId="{5EFFB2DE-D399-4D44-9C53-84E8A82F737E}" dt="2021-06-20T17:40:45.619" v="1802" actId="1076"/>
          <ac:spMkLst>
            <pc:docMk/>
            <pc:sldMk cId="316855646" sldId="487"/>
            <ac:spMk id="19" creationId="{A6FE75B9-11D6-4489-ABC2-74E7A8D12031}"/>
          </ac:spMkLst>
        </pc:spChg>
        <pc:spChg chg="del">
          <ac:chgData name="Luca Lietti" userId="ccb3d269-3d8d-4aea-ae54-bb4127da9fc4" providerId="ADAL" clId="{5EFFB2DE-D399-4D44-9C53-84E8A82F737E}" dt="2021-06-19T17:00:27.442" v="821" actId="478"/>
          <ac:spMkLst>
            <pc:docMk/>
            <pc:sldMk cId="316855646" sldId="487"/>
            <ac:spMk id="23" creationId="{FDA6EE89-F77A-4868-AC7F-7D6BB11062E5}"/>
          </ac:spMkLst>
        </pc:spChg>
        <pc:grpChg chg="del">
          <ac:chgData name="Luca Lietti" userId="ccb3d269-3d8d-4aea-ae54-bb4127da9fc4" providerId="ADAL" clId="{5EFFB2DE-D399-4D44-9C53-84E8A82F737E}" dt="2021-06-19T17:00:27.442" v="821" actId="478"/>
          <ac:grpSpMkLst>
            <pc:docMk/>
            <pc:sldMk cId="316855646" sldId="487"/>
            <ac:grpSpMk id="37" creationId="{30A4618F-D06D-4348-9864-3463197DEE26}"/>
          </ac:grpSpMkLst>
        </pc:grpChg>
        <pc:grpChg chg="del">
          <ac:chgData name="Luca Lietti" userId="ccb3d269-3d8d-4aea-ae54-bb4127da9fc4" providerId="ADAL" clId="{5EFFB2DE-D399-4D44-9C53-84E8A82F737E}" dt="2021-06-19T17:00:27.442" v="821" actId="478"/>
          <ac:grpSpMkLst>
            <pc:docMk/>
            <pc:sldMk cId="316855646" sldId="487"/>
            <ac:grpSpMk id="46" creationId="{B6359B6F-FBEF-4906-94B4-A71853A2FED5}"/>
          </ac:grpSpMkLst>
        </pc:grpChg>
        <pc:grpChg chg="del">
          <ac:chgData name="Luca Lietti" userId="ccb3d269-3d8d-4aea-ae54-bb4127da9fc4" providerId="ADAL" clId="{5EFFB2DE-D399-4D44-9C53-84E8A82F737E}" dt="2021-06-19T17:00:27.442" v="821" actId="478"/>
          <ac:grpSpMkLst>
            <pc:docMk/>
            <pc:sldMk cId="316855646" sldId="487"/>
            <ac:grpSpMk id="49" creationId="{A5EC66DF-5AB5-43BE-89B0-8284BF006359}"/>
          </ac:grpSpMkLst>
        </pc:grpChg>
        <pc:grpChg chg="del">
          <ac:chgData name="Luca Lietti" userId="ccb3d269-3d8d-4aea-ae54-bb4127da9fc4" providerId="ADAL" clId="{5EFFB2DE-D399-4D44-9C53-84E8A82F737E}" dt="2021-06-19T17:00:27.442" v="821" actId="478"/>
          <ac:grpSpMkLst>
            <pc:docMk/>
            <pc:sldMk cId="316855646" sldId="487"/>
            <ac:grpSpMk id="52" creationId="{CED21BFF-42C7-4CF1-BC4F-96C06AED9588}"/>
          </ac:grpSpMkLst>
        </pc:grpChg>
        <pc:grpChg chg="del">
          <ac:chgData name="Luca Lietti" userId="ccb3d269-3d8d-4aea-ae54-bb4127da9fc4" providerId="ADAL" clId="{5EFFB2DE-D399-4D44-9C53-84E8A82F737E}" dt="2021-06-19T17:00:27.442" v="821" actId="478"/>
          <ac:grpSpMkLst>
            <pc:docMk/>
            <pc:sldMk cId="316855646" sldId="487"/>
            <ac:grpSpMk id="55" creationId="{50874584-E7D6-49D3-B802-40F0024025AB}"/>
          </ac:grpSpMkLst>
        </pc:grpChg>
        <pc:grpChg chg="del">
          <ac:chgData name="Luca Lietti" userId="ccb3d269-3d8d-4aea-ae54-bb4127da9fc4" providerId="ADAL" clId="{5EFFB2DE-D399-4D44-9C53-84E8A82F737E}" dt="2021-06-19T17:00:27.442" v="821" actId="478"/>
          <ac:grpSpMkLst>
            <pc:docMk/>
            <pc:sldMk cId="316855646" sldId="487"/>
            <ac:grpSpMk id="58" creationId="{006FF9F2-CF29-4A96-AC43-FC19DEC00E36}"/>
          </ac:grpSpMkLst>
        </pc:grpChg>
      </pc:sldChg>
      <pc:sldChg chg="add del">
        <pc:chgData name="Luca Lietti" userId="ccb3d269-3d8d-4aea-ae54-bb4127da9fc4" providerId="ADAL" clId="{5EFFB2DE-D399-4D44-9C53-84E8A82F737E}" dt="2021-06-20T14:44:58.716" v="1497" actId="47"/>
        <pc:sldMkLst>
          <pc:docMk/>
          <pc:sldMk cId="3089737221" sldId="488"/>
        </pc:sldMkLst>
      </pc:sldChg>
      <pc:sldChg chg="add del">
        <pc:chgData name="Luca Lietti" userId="ccb3d269-3d8d-4aea-ae54-bb4127da9fc4" providerId="ADAL" clId="{5EFFB2DE-D399-4D44-9C53-84E8A82F737E}" dt="2021-06-20T14:45:09.208" v="1501" actId="47"/>
        <pc:sldMkLst>
          <pc:docMk/>
          <pc:sldMk cId="33882959" sldId="489"/>
        </pc:sldMkLst>
      </pc:sldChg>
      <pc:sldChg chg="add del">
        <pc:chgData name="Luca Lietti" userId="ccb3d269-3d8d-4aea-ae54-bb4127da9fc4" providerId="ADAL" clId="{5EFFB2DE-D399-4D44-9C53-84E8A82F737E}" dt="2021-06-20T14:46:14.595" v="1510" actId="47"/>
        <pc:sldMkLst>
          <pc:docMk/>
          <pc:sldMk cId="4202925456" sldId="558"/>
        </pc:sldMkLst>
      </pc:sldChg>
      <pc:sldChg chg="add del">
        <pc:chgData name="Luca Lietti" userId="ccb3d269-3d8d-4aea-ae54-bb4127da9fc4" providerId="ADAL" clId="{5EFFB2DE-D399-4D44-9C53-84E8A82F737E}" dt="2021-06-20T14:47:22.144" v="1516" actId="47"/>
        <pc:sldMkLst>
          <pc:docMk/>
          <pc:sldMk cId="2210736374" sldId="559"/>
        </pc:sldMkLst>
      </pc:sldChg>
      <pc:sldChg chg="delSp add del mod">
        <pc:chgData name="Luca Lietti" userId="ccb3d269-3d8d-4aea-ae54-bb4127da9fc4" providerId="ADAL" clId="{5EFFB2DE-D399-4D44-9C53-84E8A82F737E}" dt="2021-06-20T14:45:45.855" v="1506" actId="47"/>
        <pc:sldMkLst>
          <pc:docMk/>
          <pc:sldMk cId="412407539" sldId="561"/>
        </pc:sldMkLst>
        <pc:spChg chg="del">
          <ac:chgData name="Luca Lietti" userId="ccb3d269-3d8d-4aea-ae54-bb4127da9fc4" providerId="ADAL" clId="{5EFFB2DE-D399-4D44-9C53-84E8A82F737E}" dt="2021-06-20T14:45:27.243" v="1502" actId="21"/>
          <ac:spMkLst>
            <pc:docMk/>
            <pc:sldMk cId="412407539" sldId="561"/>
            <ac:spMk id="18" creationId="{63F24FC2-4E21-4314-94B7-39467C1B30AB}"/>
          </ac:spMkLst>
        </pc:spChg>
        <pc:graphicFrameChg chg="del">
          <ac:chgData name="Luca Lietti" userId="ccb3d269-3d8d-4aea-ae54-bb4127da9fc4" providerId="ADAL" clId="{5EFFB2DE-D399-4D44-9C53-84E8A82F737E}" dt="2021-06-20T14:45:27.243" v="1502" actId="21"/>
          <ac:graphicFrameMkLst>
            <pc:docMk/>
            <pc:sldMk cId="412407539" sldId="561"/>
            <ac:graphicFrameMk id="13" creationId="{4D1228B4-5B7E-4B92-A58C-3DCAA7DD2209}"/>
          </ac:graphicFrameMkLst>
        </pc:graphicFrameChg>
        <pc:graphicFrameChg chg="del">
          <ac:chgData name="Luca Lietti" userId="ccb3d269-3d8d-4aea-ae54-bb4127da9fc4" providerId="ADAL" clId="{5EFFB2DE-D399-4D44-9C53-84E8A82F737E}" dt="2021-06-20T14:45:27.243" v="1502" actId="21"/>
          <ac:graphicFrameMkLst>
            <pc:docMk/>
            <pc:sldMk cId="412407539" sldId="561"/>
            <ac:graphicFrameMk id="15" creationId="{B1EDCA7A-5A80-4F16-BE41-E716131A830C}"/>
          </ac:graphicFrameMkLst>
        </pc:graphicFrameChg>
        <pc:graphicFrameChg chg="del">
          <ac:chgData name="Luca Lietti" userId="ccb3d269-3d8d-4aea-ae54-bb4127da9fc4" providerId="ADAL" clId="{5EFFB2DE-D399-4D44-9C53-84E8A82F737E}" dt="2021-06-20T14:45:27.243" v="1502" actId="21"/>
          <ac:graphicFrameMkLst>
            <pc:docMk/>
            <pc:sldMk cId="412407539" sldId="561"/>
            <ac:graphicFrameMk id="16" creationId="{5B4D2E7A-3B3C-4F41-BD54-2515FA275DD5}"/>
          </ac:graphicFrameMkLst>
        </pc:graphicFrameChg>
      </pc:sldChg>
      <pc:sldChg chg="addSp delSp modSp add mod">
        <pc:chgData name="Luca Lietti" userId="ccb3d269-3d8d-4aea-ae54-bb4127da9fc4" providerId="ADAL" clId="{5EFFB2DE-D399-4D44-9C53-84E8A82F737E}" dt="2021-06-20T14:44:38.617" v="1496" actId="6549"/>
        <pc:sldMkLst>
          <pc:docMk/>
          <pc:sldMk cId="3379941498" sldId="562"/>
        </pc:sldMkLst>
        <pc:spChg chg="del">
          <ac:chgData name="Luca Lietti" userId="ccb3d269-3d8d-4aea-ae54-bb4127da9fc4" providerId="ADAL" clId="{5EFFB2DE-D399-4D44-9C53-84E8A82F737E}" dt="2021-06-20T14:08:32.076" v="1445" actId="478"/>
          <ac:spMkLst>
            <pc:docMk/>
            <pc:sldMk cId="3379941498" sldId="562"/>
            <ac:spMk id="9" creationId="{C710DBB8-C083-4207-988D-13758597B36A}"/>
          </ac:spMkLst>
        </pc:spChg>
        <pc:spChg chg="add mod">
          <ac:chgData name="Luca Lietti" userId="ccb3d269-3d8d-4aea-ae54-bb4127da9fc4" providerId="ADAL" clId="{5EFFB2DE-D399-4D44-9C53-84E8A82F737E}" dt="2021-06-20T14:44:38.617" v="1496" actId="6549"/>
          <ac:spMkLst>
            <pc:docMk/>
            <pc:sldMk cId="3379941498" sldId="562"/>
            <ac:spMk id="10" creationId="{21B25D6D-1F98-4C83-B180-DADA88A0F966}"/>
          </ac:spMkLst>
        </pc:spChg>
        <pc:spChg chg="add mod">
          <ac:chgData name="Luca Lietti" userId="ccb3d269-3d8d-4aea-ae54-bb4127da9fc4" providerId="ADAL" clId="{5EFFB2DE-D399-4D44-9C53-84E8A82F737E}" dt="2021-06-20T14:09:02.208" v="1447"/>
          <ac:spMkLst>
            <pc:docMk/>
            <pc:sldMk cId="3379941498" sldId="562"/>
            <ac:spMk id="11" creationId="{A8046388-CFBB-4779-B0EF-70EFD32669AE}"/>
          </ac:spMkLst>
        </pc:spChg>
        <pc:spChg chg="add mod">
          <ac:chgData name="Luca Lietti" userId="ccb3d269-3d8d-4aea-ae54-bb4127da9fc4" providerId="ADAL" clId="{5EFFB2DE-D399-4D44-9C53-84E8A82F737E}" dt="2021-06-20T14:14:24.636" v="1495" actId="207"/>
          <ac:spMkLst>
            <pc:docMk/>
            <pc:sldMk cId="3379941498" sldId="562"/>
            <ac:spMk id="12" creationId="{2DF2B477-AF46-44D9-A984-461FE3B3ECC0}"/>
          </ac:spMkLst>
        </pc:spChg>
        <pc:picChg chg="add mod">
          <ac:chgData name="Luca Lietti" userId="ccb3d269-3d8d-4aea-ae54-bb4127da9fc4" providerId="ADAL" clId="{5EFFB2DE-D399-4D44-9C53-84E8A82F737E}" dt="2021-06-20T14:09:02.208" v="1447"/>
          <ac:picMkLst>
            <pc:docMk/>
            <pc:sldMk cId="3379941498" sldId="562"/>
            <ac:picMk id="7" creationId="{1D06193F-97D5-4806-B537-3A9AB2634A1F}"/>
          </ac:picMkLst>
        </pc:picChg>
        <pc:picChg chg="del">
          <ac:chgData name="Luca Lietti" userId="ccb3d269-3d8d-4aea-ae54-bb4127da9fc4" providerId="ADAL" clId="{5EFFB2DE-D399-4D44-9C53-84E8A82F737E}" dt="2021-06-20T14:08:34.020" v="1446" actId="478"/>
          <ac:picMkLst>
            <pc:docMk/>
            <pc:sldMk cId="3379941498" sldId="562"/>
            <ac:picMk id="8" creationId="{A32732C6-0D4F-4903-8CD3-BD305C3BC5F9}"/>
          </ac:picMkLst>
        </pc:picChg>
      </pc:sldChg>
      <pc:sldChg chg="addSp delSp modSp add mod">
        <pc:chgData name="Luca Lietti" userId="ccb3d269-3d8d-4aea-ae54-bb4127da9fc4" providerId="ADAL" clId="{5EFFB2DE-D399-4D44-9C53-84E8A82F737E}" dt="2021-06-20T14:45:37.769" v="1505"/>
        <pc:sldMkLst>
          <pc:docMk/>
          <pc:sldMk cId="2643782654" sldId="563"/>
        </pc:sldMkLst>
        <pc:spChg chg="del">
          <ac:chgData name="Luca Lietti" userId="ccb3d269-3d8d-4aea-ae54-bb4127da9fc4" providerId="ADAL" clId="{5EFFB2DE-D399-4D44-9C53-84E8A82F737E}" dt="2021-06-20T14:45:35.711" v="1504" actId="478"/>
          <ac:spMkLst>
            <pc:docMk/>
            <pc:sldMk cId="2643782654" sldId="563"/>
            <ac:spMk id="10" creationId="{21B25D6D-1F98-4C83-B180-DADA88A0F966}"/>
          </ac:spMkLst>
        </pc:spChg>
        <pc:spChg chg="del">
          <ac:chgData name="Luca Lietti" userId="ccb3d269-3d8d-4aea-ae54-bb4127da9fc4" providerId="ADAL" clId="{5EFFB2DE-D399-4D44-9C53-84E8A82F737E}" dt="2021-06-20T14:45:35.711" v="1504" actId="478"/>
          <ac:spMkLst>
            <pc:docMk/>
            <pc:sldMk cId="2643782654" sldId="563"/>
            <ac:spMk id="11" creationId="{A8046388-CFBB-4779-B0EF-70EFD32669AE}"/>
          </ac:spMkLst>
        </pc:spChg>
        <pc:spChg chg="add mod">
          <ac:chgData name="Luca Lietti" userId="ccb3d269-3d8d-4aea-ae54-bb4127da9fc4" providerId="ADAL" clId="{5EFFB2DE-D399-4D44-9C53-84E8A82F737E}" dt="2021-06-20T14:45:37.769" v="1505"/>
          <ac:spMkLst>
            <pc:docMk/>
            <pc:sldMk cId="2643782654" sldId="563"/>
            <ac:spMk id="15" creationId="{49E55659-7CCC-47D8-B7B6-E55588F23F86}"/>
          </ac:spMkLst>
        </pc:spChg>
        <pc:graphicFrameChg chg="add mod">
          <ac:chgData name="Luca Lietti" userId="ccb3d269-3d8d-4aea-ae54-bb4127da9fc4" providerId="ADAL" clId="{5EFFB2DE-D399-4D44-9C53-84E8A82F737E}" dt="2021-06-20T14:45:37.769" v="1505"/>
          <ac:graphicFrameMkLst>
            <pc:docMk/>
            <pc:sldMk cId="2643782654" sldId="563"/>
            <ac:graphicFrameMk id="9" creationId="{FE25192C-BB60-4799-99AF-5E181493C2D4}"/>
          </ac:graphicFrameMkLst>
        </pc:graphicFrameChg>
        <pc:graphicFrameChg chg="add mod">
          <ac:chgData name="Luca Lietti" userId="ccb3d269-3d8d-4aea-ae54-bb4127da9fc4" providerId="ADAL" clId="{5EFFB2DE-D399-4D44-9C53-84E8A82F737E}" dt="2021-06-20T14:45:37.769" v="1505"/>
          <ac:graphicFrameMkLst>
            <pc:docMk/>
            <pc:sldMk cId="2643782654" sldId="563"/>
            <ac:graphicFrameMk id="13" creationId="{71E16F59-94BB-49B8-B8D1-0A3EF41AF858}"/>
          </ac:graphicFrameMkLst>
        </pc:graphicFrameChg>
        <pc:graphicFrameChg chg="add mod">
          <ac:chgData name="Luca Lietti" userId="ccb3d269-3d8d-4aea-ae54-bb4127da9fc4" providerId="ADAL" clId="{5EFFB2DE-D399-4D44-9C53-84E8A82F737E}" dt="2021-06-20T14:45:37.769" v="1505"/>
          <ac:graphicFrameMkLst>
            <pc:docMk/>
            <pc:sldMk cId="2643782654" sldId="563"/>
            <ac:graphicFrameMk id="14" creationId="{B4FA57CD-73B7-4B3C-ADD0-C1A98758C360}"/>
          </ac:graphicFrameMkLst>
        </pc:graphicFrameChg>
        <pc:picChg chg="del">
          <ac:chgData name="Luca Lietti" userId="ccb3d269-3d8d-4aea-ae54-bb4127da9fc4" providerId="ADAL" clId="{5EFFB2DE-D399-4D44-9C53-84E8A82F737E}" dt="2021-06-20T14:45:30.666" v="1503" actId="478"/>
          <ac:picMkLst>
            <pc:docMk/>
            <pc:sldMk cId="2643782654" sldId="563"/>
            <ac:picMk id="7" creationId="{1D06193F-97D5-4806-B537-3A9AB2634A1F}"/>
          </ac:picMkLst>
        </pc:picChg>
      </pc:sldChg>
      <pc:sldChg chg="addSp delSp modSp add mod">
        <pc:chgData name="Luca Lietti" userId="ccb3d269-3d8d-4aea-ae54-bb4127da9fc4" providerId="ADAL" clId="{5EFFB2DE-D399-4D44-9C53-84E8A82F737E}" dt="2021-06-20T20:41:42.849" v="1979" actId="6549"/>
        <pc:sldMkLst>
          <pc:docMk/>
          <pc:sldMk cId="3978464140" sldId="564"/>
        </pc:sldMkLst>
        <pc:spChg chg="add mod">
          <ac:chgData name="Luca Lietti" userId="ccb3d269-3d8d-4aea-ae54-bb4127da9fc4" providerId="ADAL" clId="{5EFFB2DE-D399-4D44-9C53-84E8A82F737E}" dt="2021-06-20T20:41:42.849" v="1979" actId="6549"/>
          <ac:spMkLst>
            <pc:docMk/>
            <pc:sldMk cId="3978464140" sldId="564"/>
            <ac:spMk id="9" creationId="{EB1E17D8-034B-4057-B8C0-8A0225A505EE}"/>
          </ac:spMkLst>
        </pc:spChg>
        <pc:spChg chg="del">
          <ac:chgData name="Luca Lietti" userId="ccb3d269-3d8d-4aea-ae54-bb4127da9fc4" providerId="ADAL" clId="{5EFFB2DE-D399-4D44-9C53-84E8A82F737E}" dt="2021-06-20T14:46:04.403" v="1508" actId="478"/>
          <ac:spMkLst>
            <pc:docMk/>
            <pc:sldMk cId="3978464140" sldId="564"/>
            <ac:spMk id="10" creationId="{21B25D6D-1F98-4C83-B180-DADA88A0F966}"/>
          </ac:spMkLst>
        </pc:spChg>
        <pc:spChg chg="del">
          <ac:chgData name="Luca Lietti" userId="ccb3d269-3d8d-4aea-ae54-bb4127da9fc4" providerId="ADAL" clId="{5EFFB2DE-D399-4D44-9C53-84E8A82F737E}" dt="2021-06-20T14:46:04.403" v="1508" actId="478"/>
          <ac:spMkLst>
            <pc:docMk/>
            <pc:sldMk cId="3978464140" sldId="564"/>
            <ac:spMk id="11" creationId="{A8046388-CFBB-4779-B0EF-70EFD32669AE}"/>
          </ac:spMkLst>
        </pc:spChg>
        <pc:grpChg chg="add mod">
          <ac:chgData name="Luca Lietti" userId="ccb3d269-3d8d-4aea-ae54-bb4127da9fc4" providerId="ADAL" clId="{5EFFB2DE-D399-4D44-9C53-84E8A82F737E}" dt="2021-06-20T14:46:06.233" v="1509"/>
          <ac:grpSpMkLst>
            <pc:docMk/>
            <pc:sldMk cId="3978464140" sldId="564"/>
            <ac:grpSpMk id="14" creationId="{9460731D-4C12-4B97-A4C5-9512D3ECAD2B}"/>
          </ac:grpSpMkLst>
        </pc:grpChg>
        <pc:graphicFrameChg chg="add mod">
          <ac:chgData name="Luca Lietti" userId="ccb3d269-3d8d-4aea-ae54-bb4127da9fc4" providerId="ADAL" clId="{5EFFB2DE-D399-4D44-9C53-84E8A82F737E}" dt="2021-06-20T14:46:06.233" v="1509"/>
          <ac:graphicFrameMkLst>
            <pc:docMk/>
            <pc:sldMk cId="3978464140" sldId="564"/>
            <ac:graphicFrameMk id="13" creationId="{704574CD-981D-47E2-92B5-DCAE5F9E5FF5}"/>
          </ac:graphicFrameMkLst>
        </pc:graphicFrameChg>
        <pc:graphicFrameChg chg="add mod">
          <ac:chgData name="Luca Lietti" userId="ccb3d269-3d8d-4aea-ae54-bb4127da9fc4" providerId="ADAL" clId="{5EFFB2DE-D399-4D44-9C53-84E8A82F737E}" dt="2021-06-20T14:46:06.233" v="1509"/>
          <ac:graphicFrameMkLst>
            <pc:docMk/>
            <pc:sldMk cId="3978464140" sldId="564"/>
            <ac:graphicFrameMk id="20" creationId="{AE14C2C4-C124-4712-878F-7F96F01261C0}"/>
          </ac:graphicFrameMkLst>
        </pc:graphicFrameChg>
        <pc:picChg chg="del">
          <ac:chgData name="Luca Lietti" userId="ccb3d269-3d8d-4aea-ae54-bb4127da9fc4" providerId="ADAL" clId="{5EFFB2DE-D399-4D44-9C53-84E8A82F737E}" dt="2021-06-20T14:46:00.780" v="1507" actId="478"/>
          <ac:picMkLst>
            <pc:docMk/>
            <pc:sldMk cId="3978464140" sldId="564"/>
            <ac:picMk id="7" creationId="{1D06193F-97D5-4806-B537-3A9AB2634A1F}"/>
          </ac:picMkLst>
        </pc:picChg>
        <pc:picChg chg="mod">
          <ac:chgData name="Luca Lietti" userId="ccb3d269-3d8d-4aea-ae54-bb4127da9fc4" providerId="ADAL" clId="{5EFFB2DE-D399-4D44-9C53-84E8A82F737E}" dt="2021-06-20T14:46:06.233" v="1509"/>
          <ac:picMkLst>
            <pc:docMk/>
            <pc:sldMk cId="3978464140" sldId="564"/>
            <ac:picMk id="15" creationId="{15B2D6BD-BD60-47F4-A65C-672AC35A8C85}"/>
          </ac:picMkLst>
        </pc:picChg>
        <pc:picChg chg="mod">
          <ac:chgData name="Luca Lietti" userId="ccb3d269-3d8d-4aea-ae54-bb4127da9fc4" providerId="ADAL" clId="{5EFFB2DE-D399-4D44-9C53-84E8A82F737E}" dt="2021-06-20T14:46:06.233" v="1509"/>
          <ac:picMkLst>
            <pc:docMk/>
            <pc:sldMk cId="3978464140" sldId="564"/>
            <ac:picMk id="16" creationId="{D838E1D0-2305-410B-B1B6-75F967433D9F}"/>
          </ac:picMkLst>
        </pc:picChg>
        <pc:picChg chg="mod">
          <ac:chgData name="Luca Lietti" userId="ccb3d269-3d8d-4aea-ae54-bb4127da9fc4" providerId="ADAL" clId="{5EFFB2DE-D399-4D44-9C53-84E8A82F737E}" dt="2021-06-20T14:46:06.233" v="1509"/>
          <ac:picMkLst>
            <pc:docMk/>
            <pc:sldMk cId="3978464140" sldId="564"/>
            <ac:picMk id="17" creationId="{20E87798-4D3A-4617-8CED-49D51E58301F}"/>
          </ac:picMkLst>
        </pc:picChg>
        <pc:picChg chg="mod">
          <ac:chgData name="Luca Lietti" userId="ccb3d269-3d8d-4aea-ae54-bb4127da9fc4" providerId="ADAL" clId="{5EFFB2DE-D399-4D44-9C53-84E8A82F737E}" dt="2021-06-20T14:46:06.233" v="1509"/>
          <ac:picMkLst>
            <pc:docMk/>
            <pc:sldMk cId="3978464140" sldId="564"/>
            <ac:picMk id="18" creationId="{E39CA5A1-66EC-4882-B8F4-3A93601A54D4}"/>
          </ac:picMkLst>
        </pc:picChg>
        <pc:picChg chg="mod">
          <ac:chgData name="Luca Lietti" userId="ccb3d269-3d8d-4aea-ae54-bb4127da9fc4" providerId="ADAL" clId="{5EFFB2DE-D399-4D44-9C53-84E8A82F737E}" dt="2021-06-20T14:46:06.233" v="1509"/>
          <ac:picMkLst>
            <pc:docMk/>
            <pc:sldMk cId="3978464140" sldId="564"/>
            <ac:picMk id="19" creationId="{A795163A-9170-46DE-82AE-3A133FA62F77}"/>
          </ac:picMkLst>
        </pc:picChg>
      </pc:sldChg>
      <pc:sldChg chg="addSp delSp modSp add mod">
        <pc:chgData name="Luca Lietti" userId="ccb3d269-3d8d-4aea-ae54-bb4127da9fc4" providerId="ADAL" clId="{5EFFB2DE-D399-4D44-9C53-84E8A82F737E}" dt="2021-06-20T14:46:47.827" v="1514"/>
        <pc:sldMkLst>
          <pc:docMk/>
          <pc:sldMk cId="2505334866" sldId="565"/>
        </pc:sldMkLst>
        <pc:spChg chg="add 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9" creationId="{9065AC66-DC83-451F-8697-978B5A547F60}"/>
          </ac:spMkLst>
        </pc:spChg>
        <pc:spChg chg="del">
          <ac:chgData name="Luca Lietti" userId="ccb3d269-3d8d-4aea-ae54-bb4127da9fc4" providerId="ADAL" clId="{5EFFB2DE-D399-4D44-9C53-84E8A82F737E}" dt="2021-06-20T14:46:42.576" v="1512" actId="478"/>
          <ac:spMkLst>
            <pc:docMk/>
            <pc:sldMk cId="2505334866" sldId="565"/>
            <ac:spMk id="10" creationId="{21B25D6D-1F98-4C83-B180-DADA88A0F966}"/>
          </ac:spMkLst>
        </pc:spChg>
        <pc:spChg chg="del">
          <ac:chgData name="Luca Lietti" userId="ccb3d269-3d8d-4aea-ae54-bb4127da9fc4" providerId="ADAL" clId="{5EFFB2DE-D399-4D44-9C53-84E8A82F737E}" dt="2021-06-20T14:46:46.010" v="1513" actId="478"/>
          <ac:spMkLst>
            <pc:docMk/>
            <pc:sldMk cId="2505334866" sldId="565"/>
            <ac:spMk id="11" creationId="{A8046388-CFBB-4779-B0EF-70EFD32669AE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15" creationId="{57C8C6B4-020B-4B30-8F27-5A8CC4F79A39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16" creationId="{EF3D71AE-2C02-4896-AD14-06162C1BDF7A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17" creationId="{7965679B-4514-489A-B5E6-9B47ECB91DE4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18" creationId="{65149E18-B665-4642-97CB-0B1E2F1D671B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19" creationId="{C0072E7A-C2A1-49BD-A452-B6A28840861D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20" creationId="{B2587991-CFD7-4452-B010-6051A55EE77F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21" creationId="{B2947A79-842E-43BE-A836-D3C8DC992B1F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22" creationId="{471827A8-21B9-4DFA-B8DB-0F00FBD9D32E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23" creationId="{CC76938A-A7FC-49D9-BECD-E8766F211B03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25" creationId="{2A5BEE11-5456-4622-83B0-DB55A0E4C3BD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26" creationId="{E1F37981-8D52-4A53-AEFD-439470499228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27" creationId="{93B2B8E4-C2C0-464F-87D1-27E3DE85C3CD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38" creationId="{B3CF381B-1C4B-4203-BAE1-674608DA0D02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39" creationId="{BF7007CD-7C03-4616-83FE-80D8F1E293CE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44" creationId="{E4DDD0A4-7243-4D6A-8351-874692F8C816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46" creationId="{6E0ADA9D-0297-4A74-8EF9-02AE5FD92354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48" creationId="{D1968CCD-CC56-4CE1-B8D4-14A560DA8F08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61" creationId="{1AC4D0A0-7FBC-4F3C-A84B-0234C3D875DD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63" creationId="{7977951B-12AF-4BB4-B823-72C631393F0C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64" creationId="{7723CD7F-13E7-4E8A-9681-3DAEC1FC641B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67" creationId="{77A85ED1-71CC-429F-B1A2-FAEE6318AE0B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68" creationId="{04489BC3-D573-4ED3-A98D-6A9A85B40B74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69" creationId="{A32C12F2-3395-4F2D-8F65-A39A96CD370D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70" creationId="{F1A1226C-4474-4DEF-8469-22A17D44A945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71" creationId="{7EE6FDAD-17F7-451C-9E69-CF25AA11B32D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72" creationId="{E57D0C66-49B9-45C5-BFDC-FE248BB00BC1}"/>
          </ac:spMkLst>
        </pc:spChg>
        <pc:spChg chg="mod">
          <ac:chgData name="Luca Lietti" userId="ccb3d269-3d8d-4aea-ae54-bb4127da9fc4" providerId="ADAL" clId="{5EFFB2DE-D399-4D44-9C53-84E8A82F737E}" dt="2021-06-20T14:46:47.827" v="1514"/>
          <ac:spMkLst>
            <pc:docMk/>
            <pc:sldMk cId="2505334866" sldId="565"/>
            <ac:spMk id="73" creationId="{9028D22B-5851-4C9B-866A-2F3C6388F2F2}"/>
          </ac:spMkLst>
        </pc:spChg>
        <pc:grpChg chg="add mod">
          <ac:chgData name="Luca Lietti" userId="ccb3d269-3d8d-4aea-ae54-bb4127da9fc4" providerId="ADAL" clId="{5EFFB2DE-D399-4D44-9C53-84E8A82F737E}" dt="2021-06-20T14:46:47.827" v="1514"/>
          <ac:grpSpMkLst>
            <pc:docMk/>
            <pc:sldMk cId="2505334866" sldId="565"/>
            <ac:grpSpMk id="13" creationId="{9AB6D8BA-0935-4885-9518-14D3C65A8A9E}"/>
          </ac:grpSpMkLst>
        </pc:grpChg>
        <pc:grpChg chg="mod">
          <ac:chgData name="Luca Lietti" userId="ccb3d269-3d8d-4aea-ae54-bb4127da9fc4" providerId="ADAL" clId="{5EFFB2DE-D399-4D44-9C53-84E8A82F737E}" dt="2021-06-20T14:46:47.827" v="1514"/>
          <ac:grpSpMkLst>
            <pc:docMk/>
            <pc:sldMk cId="2505334866" sldId="565"/>
            <ac:grpSpMk id="14" creationId="{293AEE1D-CFC9-49C0-9535-42B82AAE4AF1}"/>
          </ac:grpSpMkLst>
        </pc:grpChg>
        <pc:grpChg chg="mod">
          <ac:chgData name="Luca Lietti" userId="ccb3d269-3d8d-4aea-ae54-bb4127da9fc4" providerId="ADAL" clId="{5EFFB2DE-D399-4D44-9C53-84E8A82F737E}" dt="2021-06-20T14:46:47.827" v="1514"/>
          <ac:grpSpMkLst>
            <pc:docMk/>
            <pc:sldMk cId="2505334866" sldId="565"/>
            <ac:grpSpMk id="24" creationId="{5B1BC275-38E3-40B6-B1D9-E9D65CFE2D42}"/>
          </ac:grpSpMkLst>
        </pc:grpChg>
        <pc:grpChg chg="mod">
          <ac:chgData name="Luca Lietti" userId="ccb3d269-3d8d-4aea-ae54-bb4127da9fc4" providerId="ADAL" clId="{5EFFB2DE-D399-4D44-9C53-84E8A82F737E}" dt="2021-06-20T14:46:47.827" v="1514"/>
          <ac:grpSpMkLst>
            <pc:docMk/>
            <pc:sldMk cId="2505334866" sldId="565"/>
            <ac:grpSpMk id="51" creationId="{FF50E228-E638-4EAC-B14F-49C893018717}"/>
          </ac:grpSpMkLst>
        </pc:grpChg>
        <pc:graphicFrameChg chg="add mod">
          <ac:chgData name="Luca Lietti" userId="ccb3d269-3d8d-4aea-ae54-bb4127da9fc4" providerId="ADAL" clId="{5EFFB2DE-D399-4D44-9C53-84E8A82F737E}" dt="2021-06-20T14:46:47.827" v="1514"/>
          <ac:graphicFrameMkLst>
            <pc:docMk/>
            <pc:sldMk cId="2505334866" sldId="565"/>
            <ac:graphicFrameMk id="79" creationId="{1B4F28F0-5E7F-4281-BD66-0F51B9D2849F}"/>
          </ac:graphicFrameMkLst>
        </pc:graphicFrameChg>
        <pc:graphicFrameChg chg="add mod">
          <ac:chgData name="Luca Lietti" userId="ccb3d269-3d8d-4aea-ae54-bb4127da9fc4" providerId="ADAL" clId="{5EFFB2DE-D399-4D44-9C53-84E8A82F737E}" dt="2021-06-20T14:46:47.827" v="1514"/>
          <ac:graphicFrameMkLst>
            <pc:docMk/>
            <pc:sldMk cId="2505334866" sldId="565"/>
            <ac:graphicFrameMk id="80" creationId="{45D07A19-4879-4234-9E7B-3E7F4919FC79}"/>
          </ac:graphicFrameMkLst>
        </pc:graphicFrameChg>
        <pc:picChg chg="del">
          <ac:chgData name="Luca Lietti" userId="ccb3d269-3d8d-4aea-ae54-bb4127da9fc4" providerId="ADAL" clId="{5EFFB2DE-D399-4D44-9C53-84E8A82F737E}" dt="2021-06-20T14:46:39.631" v="1511" actId="478"/>
          <ac:picMkLst>
            <pc:docMk/>
            <pc:sldMk cId="2505334866" sldId="565"/>
            <ac:picMk id="7" creationId="{1D06193F-97D5-4806-B537-3A9AB2634A1F}"/>
          </ac:picMkLst>
        </pc:pic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28" creationId="{809C07B2-60A1-484B-8339-3A5EECD7CF96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29" creationId="{AE92C0F4-2E07-4A17-B4E0-836FEF5BCDB3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0" creationId="{4EAEDEB6-D47E-44FE-A72B-5075FB39155A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1" creationId="{26FE457A-1377-4D0A-B0D4-9E803B345F1A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2" creationId="{05BB3C42-1E29-4FE9-BFDC-348663A359EE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3" creationId="{F8EE3EEA-628E-4521-9532-1EE456FEC6A9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4" creationId="{DC76509F-1F16-4EC2-8D33-13145822FA5A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5" creationId="{3139BD8A-2C30-460E-B7A0-7DE650F1D380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6" creationId="{7565F613-FD9B-45FC-9F35-F696158CA262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37" creationId="{014D58EC-5526-4F2F-9E17-A34FFB8D97FB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40" creationId="{155A5A7E-111C-4CFB-A596-8F9F8AACAC46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41" creationId="{5E165FC6-B25F-4E72-8BAE-AD3C12519EB7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42" creationId="{A5EB3752-E0CB-46C6-8E73-AB29402B8677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43" creationId="{B7EA2DE9-CD0C-45A4-8952-A48FC0F3623F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45" creationId="{E81E41FD-4282-44C0-827F-87C70CC8D2A8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47" creationId="{6CA39542-89CA-4CF7-9B77-ED1BF78AF9DB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49" creationId="{9E068A85-F13D-4CC7-BF2B-DA323E5A76EF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0" creationId="{04B0D8F5-6E0D-4D6C-8841-4523FCDA800B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2" creationId="{10BDB872-D69A-42C5-9971-77816A642505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3" creationId="{F912A9E9-7D3A-4AFB-9A30-7E71F065E6C1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4" creationId="{62938641-4300-4CE0-91E0-8CBF57BEA944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5" creationId="{26F3CC47-7EF9-4C79-AD29-09BA66839A5D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6" creationId="{0737765F-0F10-4D1C-BA6C-3C60148F2E2B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7" creationId="{729FE925-75B2-4844-B2A1-8A9E5CC78C01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8" creationId="{E5EBCD4A-21AD-4662-B877-A6D52A4DCAD0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59" creationId="{C8F3E174-10CA-4BF6-AF58-5F5F114FE94B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60" creationId="{3202E1D8-CDB1-448E-B75B-353B363A21B9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62" creationId="{8C2943D1-7440-4DB9-B1F8-84CDEAD5A13A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65" creationId="{F4F7BAFC-8236-4CF5-8D8A-8E6527E28444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66" creationId="{2EF35C82-B068-4152-B313-49308D00D108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74" creationId="{D22D9198-FC19-42EA-B652-2D194A719D4B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75" creationId="{5B67FD2E-419D-4FA4-BF57-7CDE564893CC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76" creationId="{25550F20-AA98-41A8-83D4-38FB185E5C70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77" creationId="{7820E533-6ED7-4030-883D-8F02D3944A72}"/>
          </ac:cxnSpMkLst>
        </pc:cxnChg>
        <pc:cxnChg chg="mod">
          <ac:chgData name="Luca Lietti" userId="ccb3d269-3d8d-4aea-ae54-bb4127da9fc4" providerId="ADAL" clId="{5EFFB2DE-D399-4D44-9C53-84E8A82F737E}" dt="2021-06-20T14:46:47.827" v="1514"/>
          <ac:cxnSpMkLst>
            <pc:docMk/>
            <pc:sldMk cId="2505334866" sldId="565"/>
            <ac:cxnSpMk id="78" creationId="{BEDF94C5-7F07-49F6-938C-308C221EE928}"/>
          </ac:cxnSpMkLst>
        </pc:cxnChg>
      </pc:sldChg>
      <pc:sldChg chg="addSp delSp modSp add mod">
        <pc:chgData name="Luca Lietti" userId="ccb3d269-3d8d-4aea-ae54-bb4127da9fc4" providerId="ADAL" clId="{5EFFB2DE-D399-4D44-9C53-84E8A82F737E}" dt="2021-06-20T20:43:16.383" v="1981" actId="6549"/>
        <pc:sldMkLst>
          <pc:docMk/>
          <pc:sldMk cId="14804423" sldId="566"/>
        </pc:sldMkLst>
        <pc:spChg chg="mod">
          <ac:chgData name="Luca Lietti" userId="ccb3d269-3d8d-4aea-ae54-bb4127da9fc4" providerId="ADAL" clId="{5EFFB2DE-D399-4D44-9C53-84E8A82F737E}" dt="2021-06-20T20:43:16.383" v="1981" actId="6549"/>
          <ac:spMkLst>
            <pc:docMk/>
            <pc:sldMk cId="14804423" sldId="566"/>
            <ac:spMk id="9" creationId="{9065AC66-DC83-451F-8697-978B5A547F60}"/>
          </ac:spMkLst>
        </pc:spChg>
        <pc:spChg chg="add del mod">
          <ac:chgData name="Luca Lietti" userId="ccb3d269-3d8d-4aea-ae54-bb4127da9fc4" providerId="ADAL" clId="{5EFFB2DE-D399-4D44-9C53-84E8A82F737E}" dt="2021-06-20T15:04:11.069" v="1591"/>
          <ac:spMkLst>
            <pc:docMk/>
            <pc:sldMk cId="14804423" sldId="566"/>
            <ac:spMk id="81" creationId="{66548DB7-E22A-4812-9973-6D82E51C95F5}"/>
          </ac:spMkLst>
        </pc:spChg>
        <pc:grpChg chg="del">
          <ac:chgData name="Luca Lietti" userId="ccb3d269-3d8d-4aea-ae54-bb4127da9fc4" providerId="ADAL" clId="{5EFFB2DE-D399-4D44-9C53-84E8A82F737E}" dt="2021-06-20T14:55:09.684" v="1581" actId="478"/>
          <ac:grpSpMkLst>
            <pc:docMk/>
            <pc:sldMk cId="14804423" sldId="566"/>
            <ac:grpSpMk id="13" creationId="{9AB6D8BA-0935-4885-9518-14D3C65A8A9E}"/>
          </ac:grpSpMkLst>
        </pc:grpChg>
        <pc:graphicFrameChg chg="del">
          <ac:chgData name="Luca Lietti" userId="ccb3d269-3d8d-4aea-ae54-bb4127da9fc4" providerId="ADAL" clId="{5EFFB2DE-D399-4D44-9C53-84E8A82F737E}" dt="2021-06-20T14:55:10.904" v="1582" actId="478"/>
          <ac:graphicFrameMkLst>
            <pc:docMk/>
            <pc:sldMk cId="14804423" sldId="566"/>
            <ac:graphicFrameMk id="79" creationId="{1B4F28F0-5E7F-4281-BD66-0F51B9D2849F}"/>
          </ac:graphicFrameMkLst>
        </pc:graphicFrameChg>
        <pc:graphicFrameChg chg="del">
          <ac:chgData name="Luca Lietti" userId="ccb3d269-3d8d-4aea-ae54-bb4127da9fc4" providerId="ADAL" clId="{5EFFB2DE-D399-4D44-9C53-84E8A82F737E}" dt="2021-06-20T14:55:11.732" v="1583" actId="478"/>
          <ac:graphicFrameMkLst>
            <pc:docMk/>
            <pc:sldMk cId="14804423" sldId="566"/>
            <ac:graphicFrameMk id="80" creationId="{45D07A19-4879-4234-9E7B-3E7F4919FC79}"/>
          </ac:graphicFrameMkLst>
        </pc:graphicFrameChg>
        <pc:picChg chg="mod">
          <ac:chgData name="Luca Lietti" userId="ccb3d269-3d8d-4aea-ae54-bb4127da9fc4" providerId="ADAL" clId="{5EFFB2DE-D399-4D44-9C53-84E8A82F737E}" dt="2021-06-20T14:55:32.692" v="1589" actId="1076"/>
          <ac:picMkLst>
            <pc:docMk/>
            <pc:sldMk cId="14804423" sldId="566"/>
            <ac:picMk id="3" creationId="{35F5EF5F-B2A9-4F8A-9327-9A45AAA7981B}"/>
          </ac:picMkLst>
        </pc:picChg>
        <pc:picChg chg="add mod">
          <ac:chgData name="Luca Lietti" userId="ccb3d269-3d8d-4aea-ae54-bb4127da9fc4" providerId="ADAL" clId="{5EFFB2DE-D399-4D44-9C53-84E8A82F737E}" dt="2021-06-20T15:04:20.981" v="1595" actId="14100"/>
          <ac:picMkLst>
            <pc:docMk/>
            <pc:sldMk cId="14804423" sldId="566"/>
            <ac:picMk id="6" creationId="{77B9DEE2-AB8E-4063-BFED-ABCDE3922BB0}"/>
          </ac:picMkLst>
        </pc:picChg>
        <pc:cxnChg chg="mod">
          <ac:chgData name="Luca Lietti" userId="ccb3d269-3d8d-4aea-ae54-bb4127da9fc4" providerId="ADAL" clId="{5EFFB2DE-D399-4D44-9C53-84E8A82F737E}" dt="2021-06-20T14:55:09.684" v="1581" actId="478"/>
          <ac:cxnSpMkLst>
            <pc:docMk/>
            <pc:sldMk cId="14804423" sldId="566"/>
            <ac:cxnSpMk id="40" creationId="{155A5A7E-111C-4CFB-A596-8F9F8AACAC46}"/>
          </ac:cxnSpMkLst>
        </pc:cxnChg>
        <pc:cxnChg chg="mod">
          <ac:chgData name="Luca Lietti" userId="ccb3d269-3d8d-4aea-ae54-bb4127da9fc4" providerId="ADAL" clId="{5EFFB2DE-D399-4D44-9C53-84E8A82F737E}" dt="2021-06-20T14:55:09.684" v="1581" actId="478"/>
          <ac:cxnSpMkLst>
            <pc:docMk/>
            <pc:sldMk cId="14804423" sldId="566"/>
            <ac:cxnSpMk id="62" creationId="{8C2943D1-7440-4DB9-B1F8-84CDEAD5A13A}"/>
          </ac:cxnSpMkLst>
        </pc:cxnChg>
      </pc:sldChg>
      <pc:sldChg chg="delSp add mod">
        <pc:chgData name="Luca Lietti" userId="ccb3d269-3d8d-4aea-ae54-bb4127da9fc4" providerId="ADAL" clId="{5EFFB2DE-D399-4D44-9C53-84E8A82F737E}" dt="2021-06-20T15:12:16.455" v="1650" actId="478"/>
        <pc:sldMkLst>
          <pc:docMk/>
          <pc:sldMk cId="749967341" sldId="567"/>
        </pc:sldMkLst>
        <pc:spChg chg="del">
          <ac:chgData name="Luca Lietti" userId="ccb3d269-3d8d-4aea-ae54-bb4127da9fc4" providerId="ADAL" clId="{5EFFB2DE-D399-4D44-9C53-84E8A82F737E}" dt="2021-06-20T15:12:16.455" v="1650" actId="478"/>
          <ac:spMkLst>
            <pc:docMk/>
            <pc:sldMk cId="749967341" sldId="567"/>
            <ac:spMk id="13" creationId="{ACCA0292-902B-4862-BC68-15B1D4BC1607}"/>
          </ac:spMkLst>
        </pc:spChg>
      </pc:sldChg>
      <pc:sldChg chg="add">
        <pc:chgData name="Luca Lietti" userId="ccb3d269-3d8d-4aea-ae54-bb4127da9fc4" providerId="ADAL" clId="{5EFFB2DE-D399-4D44-9C53-84E8A82F737E}" dt="2021-06-20T15:11:56.606" v="1644"/>
        <pc:sldMkLst>
          <pc:docMk/>
          <pc:sldMk cId="324683007" sldId="568"/>
        </pc:sldMkLst>
      </pc:sldChg>
      <pc:sldChg chg="add del">
        <pc:chgData name="Luca Lietti" userId="ccb3d269-3d8d-4aea-ae54-bb4127da9fc4" providerId="ADAL" clId="{5EFFB2DE-D399-4D44-9C53-84E8A82F737E}" dt="2021-06-20T15:11:48.880" v="1642" actId="47"/>
        <pc:sldMkLst>
          <pc:docMk/>
          <pc:sldMk cId="3836038471" sldId="602"/>
        </pc:sldMkLst>
      </pc:sldChg>
      <pc:sldChg chg="add del">
        <pc:chgData name="Luca Lietti" userId="ccb3d269-3d8d-4aea-ae54-bb4127da9fc4" providerId="ADAL" clId="{5EFFB2DE-D399-4D44-9C53-84E8A82F737E}" dt="2021-06-20T15:11:47.845" v="1641" actId="47"/>
        <pc:sldMkLst>
          <pc:docMk/>
          <pc:sldMk cId="2227946934" sldId="6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C8BB3-943A-4415-B47B-11C34FA593A5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7403A-7FCF-49A2-889B-D19C7ADDED1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08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75620-271A-4F38-BE39-2D636DBD624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6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907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575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705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583925-CB5B-465F-9F3F-47FF06047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5E917F-7D0E-4214-A9FE-698DABF3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316662-5D2A-425F-9273-AB243F8FC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A377-6D64-46FC-9908-8CCA05A1CDCD}" type="datetime1">
              <a:rPr lang="it-IT" smtClean="0"/>
              <a:t>14/12/2021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F6D661-5C77-459E-8173-0939811D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E4C40D-88FF-4983-8D3E-D3F6761B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04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44687-97F3-40B9-94CB-250AAECB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868D69-D4A3-4AB7-99C9-3CDB83B54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9E7071-1F2F-431B-9787-C978C4D0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561-C49E-4D13-8CA6-0BDB0E7F75D2}" type="datetime1">
              <a:rPr lang="it-IT" smtClean="0"/>
              <a:t>14/12/2021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21BE0C-DAFF-41A6-8348-ADFC97AE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6586A6-F9B4-4880-B62F-02557D51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08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61A8BF-2B73-421C-8811-761958221F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DEFB68-B6E5-482D-8CE8-936F415A0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B96AD1-3331-4D7C-908D-6EA577F2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94BE-0A46-491C-BD65-ED13F155301D}" type="datetime1">
              <a:rPr lang="it-IT" smtClean="0"/>
              <a:t>14/12/2021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0A5C33-07EE-4D12-9F05-EA1C6DFD1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397510-BA16-45B7-93E9-1326FA03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55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0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E86D7E-A15E-41EF-B976-C1D45D22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70FFE4-392C-4CC1-9F17-AEED30E1F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968470-8F74-4CD5-9228-364248C1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604B-43E1-4BB1-AF2A-28958A8EC40F}" type="datetime1">
              <a:rPr lang="it-IT" smtClean="0"/>
              <a:t>14/12/2021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A692B1-8639-4078-946A-6F092107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0DC09D-CC99-4177-8F2C-FBDD2CC0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0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F0DFE2-B9C7-4883-8C09-B2C957B3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1AC5D6-EDCA-4EC4-9FC9-F3D6324B7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ACE3B7-105A-445F-A8E8-0A792B0F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0750-3963-4A27-9415-F2D68528E4BD}" type="datetime1">
              <a:rPr lang="it-IT" smtClean="0"/>
              <a:t>14/12/2021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540F44-A791-41CA-8B36-00B831CE3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260F2F-2780-4809-9642-007AB004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73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ED8B74-BB32-4597-8092-ADED1C5F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14CF27-400B-4BC4-9665-BC291F829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CEADFB-B92E-4242-AEB8-C8558CED7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D2391F-4D71-4D1E-88FA-01D234A1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FF03-EC5F-4B9C-94FA-4853ACFBC77C}" type="datetime1">
              <a:rPr lang="it-IT" smtClean="0"/>
              <a:t>14/12/2021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D3A03C-6BBD-4E4C-A0E9-98BC6C9F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140D1A-9F26-4589-92BC-D0D00494E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51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46157-C1AD-423E-9EE4-B5A7C954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8A1247-1AF3-42E9-9FDE-C74C83B6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347EFB-B82D-4036-B445-D616C844B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47DA537-115B-45DD-A536-1AD95B7F7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2611023-DE80-4572-9FBB-A574A7E32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5BD600C-6337-4147-9471-99060689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F291-71A1-4D00-B5FE-212F571C4011}" type="datetime1">
              <a:rPr lang="it-IT" smtClean="0"/>
              <a:t>14/12/2021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3457D0C-3546-4FCE-9A5A-F55DDBF5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4D0917F-867C-4255-AE65-9739AC7B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9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FF1FF-6B14-4C82-9042-079FD67A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05EB06-4CC3-4920-A2F1-5619B908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6EB8-B7B0-47BE-98F2-A14816E3C63A}" type="datetime1">
              <a:rPr lang="it-IT" smtClean="0"/>
              <a:t>14/12/2021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6D3F00-B558-4677-ACC3-768EA138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61398A-9F22-4240-A8BA-04AF8AD3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58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525298-5F58-4670-BDD5-857C4BC85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D1C0-59CE-4F8F-8EBD-4177CC76373F}" type="datetime1">
              <a:rPr lang="it-IT" smtClean="0"/>
              <a:t>14/12/2021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36C46C3-5196-4787-AE42-1805FBC4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EDE2D5-90D6-4D9B-9E82-D1FF42FF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22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6524B9-441A-4ED0-B780-C981C953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5F01E4-E759-4C38-AF52-B6EE04A2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3EB4F6-4A96-4AFF-9EC5-DA081BBCE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9BD309-2D2C-46D8-BF5F-7F62D8D5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6D5C0-FDF1-4A24-8DE4-C178F06DFC09}" type="datetime1">
              <a:rPr lang="it-IT" smtClean="0"/>
              <a:t>14/12/2021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1F57F3-3778-495D-84FB-F88060F5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5BED50-3579-45DE-8D7C-0D641AD3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16E7B-1420-499B-B4C5-22077DE7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EBFD94-1DC5-4A07-BC6E-6C6F5FEC1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688F51-C5FD-46A4-B850-880D8846D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231807-6EE0-4275-BE6A-430A305F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8A84-D60E-4CB3-BD34-B300CAB0AB7B}" type="datetime1">
              <a:rPr lang="it-IT" smtClean="0"/>
              <a:t>14/12/2021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4AD437-C34D-4814-9DD7-A09E9CEB7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B8AC6F-9AAD-4485-8F09-026B9F87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72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05E7649-FD09-42A2-850D-9401D8BE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28C396-F8C3-41EB-9C28-68C91C091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3E61DE-8C34-4798-8A2C-AC20EA3E3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9A173-6B1F-4348-B983-6905A6C9907C}" type="datetime1">
              <a:rPr lang="it-IT" smtClean="0"/>
              <a:t>14/12/2021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0DDA4D-BB7A-4D84-9FDD-EE2A94002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400497-74A2-4052-A6DE-81A0178DE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6F50C-BD7E-4BB0-B4EB-55DFD9EA72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26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ptx-hub.org/wp-content/uploads/2021/04/PtX-Hub-Berlin_Infographic_-Types-of-Hydrogen-1-scaled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5" Type="http://schemas.openxmlformats.org/officeDocument/2006/relationships/image" Target="../media/image32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e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jpg"/><Relationship Id="rId5" Type="http://schemas.openxmlformats.org/officeDocument/2006/relationships/image" Target="../media/image25.png"/><Relationship Id="rId1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8.png"/><Relationship Id="rId4" Type="http://schemas.openxmlformats.org/officeDocument/2006/relationships/image" Target="../media/image44.jpeg"/><Relationship Id="rId9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png"/><Relationship Id="rId7" Type="http://schemas.openxmlformats.org/officeDocument/2006/relationships/image" Target="../media/image5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3.wm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E83432-06C2-498A-AC1D-2ADEA3A9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" t="31633" r="10018" b="191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75B0AA18-0A58-4337-AB3C-91B494BE351B}"/>
              </a:ext>
            </a:extLst>
          </p:cNvPr>
          <p:cNvSpPr txBox="1">
            <a:spLocks/>
          </p:cNvSpPr>
          <p:nvPr/>
        </p:nvSpPr>
        <p:spPr>
          <a:xfrm>
            <a:off x="641534" y="5118100"/>
            <a:ext cx="7772400" cy="13335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9">
            <a:extLst>
              <a:ext uri="{FF2B5EF4-FFF2-40B4-BE49-F238E27FC236}">
                <a16:creationId xmlns:a16="http://schemas.microsoft.com/office/drawing/2014/main" id="{C3DE474F-C09D-4834-B778-858097109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5" t="26347" b="26248"/>
          <a:stretch/>
        </p:blipFill>
        <p:spPr bwMode="auto">
          <a:xfrm>
            <a:off x="0" y="-1"/>
            <a:ext cx="810039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02_ENERGIA_BN_OUTLINE_NEGATIVO">
            <a:extLst>
              <a:ext uri="{FF2B5EF4-FFF2-40B4-BE49-F238E27FC236}">
                <a16:creationId xmlns:a16="http://schemas.microsoft.com/office/drawing/2014/main" id="{F0875810-812F-4BDD-9DF1-CF23F794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" y="2983477"/>
            <a:ext cx="2758477" cy="100555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731410D-4B7F-4A1F-BE19-924464C4A721}"/>
              </a:ext>
            </a:extLst>
          </p:cNvPr>
          <p:cNvSpPr txBox="1">
            <a:spLocks/>
          </p:cNvSpPr>
          <p:nvPr/>
        </p:nvSpPr>
        <p:spPr>
          <a:xfrm>
            <a:off x="5022173" y="2565400"/>
            <a:ext cx="6783521" cy="9112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r>
              <a:rPr lang="it-IT" sz="3200" spc="150" dirty="0">
                <a:solidFill>
                  <a:srgbClr val="FFFFFF"/>
                </a:solidFill>
                <a:latin typeface="Montserrat ExtraBold" panose="00000900000000000000" pitchFamily="2" charset="0"/>
                <a:cs typeface="+mj-cs"/>
              </a:rPr>
              <a:t>Riciclo CO</a:t>
            </a:r>
            <a:r>
              <a:rPr lang="it-IT" sz="3200" spc="150" baseline="-25000" dirty="0">
                <a:solidFill>
                  <a:srgbClr val="FFFFFF"/>
                </a:solidFill>
                <a:latin typeface="Montserrat ExtraBold" panose="00000900000000000000" pitchFamily="2" charset="0"/>
                <a:cs typeface="+mj-cs"/>
              </a:rPr>
              <a:t>2</a:t>
            </a:r>
            <a:r>
              <a:rPr lang="it-IT" sz="3200" spc="150" dirty="0">
                <a:solidFill>
                  <a:srgbClr val="FFFFFF"/>
                </a:solidFill>
                <a:latin typeface="Montserrat ExtraBold" panose="00000900000000000000" pitchFamily="2" charset="0"/>
                <a:cs typeface="+mj-cs"/>
              </a:rPr>
              <a:t> e processi chimici sostenibili:</a:t>
            </a:r>
          </a:p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r>
              <a:rPr lang="it-IT" sz="2400" b="0" dirty="0">
                <a:solidFill>
                  <a:prstClr val="white"/>
                </a:solidFill>
                <a:latin typeface="Montserrat ExtraLight" panose="00000300000000000000" pitchFamily="2" charset="0"/>
                <a:cs typeface="Arial" panose="020B0604020202020204" pitchFamily="34" charset="0"/>
              </a:rPr>
              <a:t>l’esperienza del ricercatore</a:t>
            </a:r>
            <a:r>
              <a:rPr lang="en-US" sz="2400" b="0" dirty="0">
                <a:solidFill>
                  <a:prstClr val="white"/>
                </a:solidFill>
                <a:latin typeface="Montserrat ExtraLight" panose="000003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5CC8C452-CD05-457B-8BD0-140C8BB71A31}"/>
              </a:ext>
            </a:extLst>
          </p:cNvPr>
          <p:cNvSpPr txBox="1">
            <a:spLocks/>
          </p:cNvSpPr>
          <p:nvPr/>
        </p:nvSpPr>
        <p:spPr>
          <a:xfrm>
            <a:off x="6478060" y="4507593"/>
            <a:ext cx="5114649" cy="9112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r>
              <a:rPr lang="it-IT" sz="2000" b="0" spc="150" dirty="0">
                <a:solidFill>
                  <a:srgbClr val="FFFFFF"/>
                </a:solidFill>
                <a:latin typeface="Montserrat ExtraBold" panose="00000900000000000000" pitchFamily="2" charset="0"/>
                <a:cs typeface="+mj-cs"/>
              </a:rPr>
              <a:t>Luca Lietti</a:t>
            </a:r>
          </a:p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endParaRPr lang="it-IT" sz="2000" b="0" spc="150" dirty="0">
              <a:solidFill>
                <a:srgbClr val="FFFFFF"/>
              </a:solidFill>
              <a:latin typeface="Montserrat ExtraBold" panose="00000900000000000000" pitchFamily="2" charset="0"/>
              <a:cs typeface="+mj-cs"/>
            </a:endParaRPr>
          </a:p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endParaRPr lang="it-IT" sz="2000" b="0" spc="150" dirty="0">
              <a:solidFill>
                <a:srgbClr val="FFFFFF"/>
              </a:solidFill>
              <a:latin typeface="Montserrat ExtraBold" panose="00000900000000000000" pitchFamily="2" charset="0"/>
              <a:cs typeface="+mj-cs"/>
            </a:endParaRPr>
          </a:p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endParaRPr lang="it-IT" sz="2000" b="0" spc="150" dirty="0">
              <a:solidFill>
                <a:srgbClr val="FFFFFF"/>
              </a:solidFill>
              <a:latin typeface="Montserrat ExtraBold" panose="00000900000000000000" pitchFamily="2" charset="0"/>
              <a:cs typeface="+mj-cs"/>
            </a:endParaRPr>
          </a:p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endParaRPr lang="it-IT" sz="2000" b="0" spc="150" dirty="0">
              <a:solidFill>
                <a:srgbClr val="FFFFFF"/>
              </a:solidFill>
              <a:latin typeface="Montserrat ExtraBold" panose="00000900000000000000" pitchFamily="2" charset="0"/>
              <a:cs typeface="+mj-cs"/>
            </a:endParaRPr>
          </a:p>
          <a:p>
            <a:pPr marL="12700" marR="5080" defTabSz="914400">
              <a:spcBef>
                <a:spcPts val="430"/>
              </a:spcBef>
              <a:tabLst>
                <a:tab pos="3319463" algn="l"/>
              </a:tabLst>
            </a:pPr>
            <a:r>
              <a:rPr lang="it-IT" sz="1400" spc="150" dirty="0">
                <a:solidFill>
                  <a:srgbClr val="FFFFFF"/>
                </a:solidFill>
                <a:latin typeface="Montserrat ExtraBold" panose="00000900000000000000" pitchFamily="2" charset="0"/>
                <a:cs typeface="+mj-cs"/>
              </a:rPr>
              <a:t>Incontro ITI Omar, Novara 15.12.21</a:t>
            </a:r>
            <a:endParaRPr lang="en-US" sz="1100" b="0" dirty="0">
              <a:solidFill>
                <a:prstClr val="white"/>
              </a:solidFill>
              <a:latin typeface="Montserrat ExtraLight" panose="000003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F915CB-1E73-41F0-90CA-699B5D055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624" y="4147201"/>
            <a:ext cx="1337135" cy="4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3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C50E7-FA78-4364-9159-83B0D4DC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10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9758634-C3F3-4BD2-A5EE-9C0B9B6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728787"/>
            <a:ext cx="5715000" cy="3400425"/>
          </a:xfrm>
          <a:prstGeom prst="rect">
            <a:avLst/>
          </a:prstGeom>
        </p:spPr>
      </p:pic>
      <p:sp>
        <p:nvSpPr>
          <p:cNvPr id="7" name="CasellaDiTesto 4">
            <a:extLst>
              <a:ext uri="{FF2B5EF4-FFF2-40B4-BE49-F238E27FC236}">
                <a16:creationId xmlns:a16="http://schemas.microsoft.com/office/drawing/2014/main" id="{0A6F2B91-0921-4DAC-B38F-B16351D91C8F}"/>
              </a:ext>
            </a:extLst>
          </p:cNvPr>
          <p:cNvSpPr txBox="1"/>
          <p:nvPr/>
        </p:nvSpPr>
        <p:spPr>
          <a:xfrm>
            <a:off x="2808514" y="-23278"/>
            <a:ext cx="82785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200" kern="0" dirty="0">
                <a:solidFill>
                  <a:srgbClr val="7F7F7F"/>
                </a:solidFill>
                <a:latin typeface="Aharoni"/>
                <a:cs typeface="Aharoni"/>
              </a:rPr>
              <a:t>Reduction of CO2 emissions: CCS</a:t>
            </a:r>
          </a:p>
        </p:txBody>
      </p:sp>
    </p:spTree>
    <p:extLst>
      <p:ext uri="{BB962C8B-B14F-4D97-AF65-F5344CB8AC3E}">
        <p14:creationId xmlns:p14="http://schemas.microsoft.com/office/powerpoint/2010/main" val="4247537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3D29BF-CFBB-41CF-A588-ABE565EE8DFC}"/>
              </a:ext>
            </a:extLst>
          </p:cNvPr>
          <p:cNvSpPr/>
          <p:nvPr/>
        </p:nvSpPr>
        <p:spPr>
          <a:xfrm>
            <a:off x="792162" y="908705"/>
            <a:ext cx="1020127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final product of the combustion of a fossil fuel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(transformation of chemical energy into thermal energy)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is a very stable molecule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is poorly reactive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possible to convert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back to fuels, hydrocarbons and chemicals: we need energy or highly reactive molecules (e.g. 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EA858-070E-4E8D-A786-15E004A8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11</a:t>
            </a:fld>
            <a:endParaRPr lang="it-IT"/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08DE160A-6A18-47A9-BFA3-3B1E3F42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49" y="2156021"/>
            <a:ext cx="3519488" cy="235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A68419-FAEC-4A36-BD9C-6895D021DD85}"/>
              </a:ext>
            </a:extLst>
          </p:cNvPr>
          <p:cNvSpPr txBox="1"/>
          <p:nvPr/>
        </p:nvSpPr>
        <p:spPr>
          <a:xfrm>
            <a:off x="4836847" y="3055148"/>
            <a:ext cx="84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 </a:t>
            </a:r>
            <a:r>
              <a:rPr lang="it-IT" dirty="0" err="1"/>
              <a:t>heat</a:t>
            </a:r>
            <a:endParaRPr lang="en-US" dirty="0"/>
          </a:p>
        </p:txBody>
      </p:sp>
      <p:pic>
        <p:nvPicPr>
          <p:cNvPr id="49156" name="Picture 4" descr="2">
            <a:extLst>
              <a:ext uri="{FF2B5EF4-FFF2-40B4-BE49-F238E27FC236}">
                <a16:creationId xmlns:a16="http://schemas.microsoft.com/office/drawing/2014/main" id="{1F9A3F7E-A203-4757-939B-3FC4F607D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670" y="1656117"/>
            <a:ext cx="4825767" cy="300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4">
            <a:extLst>
              <a:ext uri="{FF2B5EF4-FFF2-40B4-BE49-F238E27FC236}">
                <a16:creationId xmlns:a16="http://schemas.microsoft.com/office/drawing/2014/main" id="{D9F51D71-F446-43A6-9184-11BCE053BF09}"/>
              </a:ext>
            </a:extLst>
          </p:cNvPr>
          <p:cNvSpPr txBox="1"/>
          <p:nvPr/>
        </p:nvSpPr>
        <p:spPr>
          <a:xfrm>
            <a:off x="2808514" y="-23278"/>
            <a:ext cx="8278585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200" kern="0" dirty="0">
                <a:solidFill>
                  <a:srgbClr val="7F7F7F"/>
                </a:solidFill>
                <a:latin typeface="Aharoni"/>
                <a:cs typeface="Aharoni"/>
              </a:rPr>
              <a:t>Reduction of CO2 emissions: CCU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kern="0" dirty="0">
                <a:solidFill>
                  <a:srgbClr val="7F7F7F"/>
                </a:solidFill>
                <a:latin typeface="Aharoni"/>
                <a:cs typeface="Aharoni"/>
              </a:rPr>
              <a:t>Chemical conversion</a:t>
            </a:r>
          </a:p>
        </p:txBody>
      </p:sp>
    </p:spTree>
    <p:extLst>
      <p:ext uri="{BB962C8B-B14F-4D97-AF65-F5344CB8AC3E}">
        <p14:creationId xmlns:p14="http://schemas.microsoft.com/office/powerpoint/2010/main" val="1565741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3D29BF-CFBB-41CF-A588-ABE565EE8DFC}"/>
              </a:ext>
            </a:extLst>
          </p:cNvPr>
          <p:cNvSpPr/>
          <p:nvPr/>
        </p:nvSpPr>
        <p:spPr>
          <a:xfrm>
            <a:off x="1152525" y="4691738"/>
            <a:ext cx="1020127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hydrogenation allows the production of synthetic fuels (methane, gasoline, diesel fuel) or chemicals (methanol, olefins) with net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reduced- or zero-CO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footprint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Low-cost renewable H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H</a:t>
            </a:r>
            <a:r>
              <a:rPr lang="en-US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is necessary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the sustainability of CCU processes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EA858-070E-4E8D-A786-15E004A8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12</a:t>
            </a:fld>
            <a:endParaRPr lang="it-IT"/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572D15BD-A35F-4C44-8797-1793EC62C923}"/>
              </a:ext>
            </a:extLst>
          </p:cNvPr>
          <p:cNvSpPr txBox="1"/>
          <p:nvPr/>
        </p:nvSpPr>
        <p:spPr>
          <a:xfrm>
            <a:off x="3365755" y="-23278"/>
            <a:ext cx="7200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600" kern="0" dirty="0">
                <a:solidFill>
                  <a:srgbClr val="7F7F7F"/>
                </a:solidFill>
                <a:latin typeface="Aharoni"/>
                <a:cs typeface="Aharoni"/>
              </a:rPr>
              <a:t>Chemical CO2 utilization</a:t>
            </a: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E6D407C5-F09B-4268-ADB5-E3E257479926}"/>
              </a:ext>
            </a:extLst>
          </p:cNvPr>
          <p:cNvSpPr/>
          <p:nvPr/>
        </p:nvSpPr>
        <p:spPr>
          <a:xfrm rot="16200000">
            <a:off x="5153011" y="3060631"/>
            <a:ext cx="660400" cy="16193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ccia circolare a destra 11">
            <a:extLst>
              <a:ext uri="{FF2B5EF4-FFF2-40B4-BE49-F238E27FC236}">
                <a16:creationId xmlns:a16="http://schemas.microsoft.com/office/drawing/2014/main" id="{755A390D-2E88-4337-A83F-B0A19C314E01}"/>
              </a:ext>
            </a:extLst>
          </p:cNvPr>
          <p:cNvSpPr/>
          <p:nvPr/>
        </p:nvSpPr>
        <p:spPr>
          <a:xfrm rot="5208758">
            <a:off x="4803348" y="602074"/>
            <a:ext cx="660400" cy="178290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97DC5EDD-05B7-4078-8909-29EB2089AE68}"/>
              </a:ext>
            </a:extLst>
          </p:cNvPr>
          <p:cNvSpPr/>
          <p:nvPr/>
        </p:nvSpPr>
        <p:spPr>
          <a:xfrm>
            <a:off x="5678416" y="1966070"/>
            <a:ext cx="1606663" cy="14393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ccia circolare a destra 15">
            <a:extLst>
              <a:ext uri="{FF2B5EF4-FFF2-40B4-BE49-F238E27FC236}">
                <a16:creationId xmlns:a16="http://schemas.microsoft.com/office/drawing/2014/main" id="{1ADBA081-33A9-4428-9699-4352CCA9F0E8}"/>
              </a:ext>
            </a:extLst>
          </p:cNvPr>
          <p:cNvSpPr/>
          <p:nvPr/>
        </p:nvSpPr>
        <p:spPr>
          <a:xfrm rot="16200000" flipV="1">
            <a:off x="6979202" y="3118178"/>
            <a:ext cx="675620" cy="14822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DB89B6-D579-4591-B836-87F21CC9652D}"/>
              </a:ext>
            </a:extLst>
          </p:cNvPr>
          <p:cNvSpPr txBox="1"/>
          <p:nvPr/>
        </p:nvSpPr>
        <p:spPr>
          <a:xfrm>
            <a:off x="4443850" y="2998285"/>
            <a:ext cx="113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F0000"/>
                </a:solidFill>
              </a:rPr>
              <a:t>CO</a:t>
            </a:r>
            <a:r>
              <a:rPr lang="it-IT" sz="2800" b="1" baseline="-25000" dirty="0">
                <a:solidFill>
                  <a:srgbClr val="EF0000"/>
                </a:solidFill>
              </a:rPr>
              <a:t>2</a:t>
            </a:r>
            <a:endParaRPr lang="en-US" sz="2400" b="1" baseline="-25000" dirty="0">
              <a:solidFill>
                <a:srgbClr val="EF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36BA398-B571-4455-985D-BCC66FBE3758}"/>
              </a:ext>
            </a:extLst>
          </p:cNvPr>
          <p:cNvSpPr txBox="1"/>
          <p:nvPr/>
        </p:nvSpPr>
        <p:spPr>
          <a:xfrm>
            <a:off x="3192243" y="1441834"/>
            <a:ext cx="1816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EF0000"/>
                </a:solidFill>
              </a:rPr>
              <a:t>Fuels</a:t>
            </a:r>
            <a:endParaRPr lang="it-IT" sz="2800" b="1" dirty="0">
              <a:solidFill>
                <a:srgbClr val="EF0000"/>
              </a:solidFill>
            </a:endParaRPr>
          </a:p>
          <a:p>
            <a:r>
              <a:rPr lang="it-IT" sz="2800" b="1" dirty="0" err="1">
                <a:solidFill>
                  <a:srgbClr val="EF0000"/>
                </a:solidFill>
              </a:rPr>
              <a:t>chemicals</a:t>
            </a:r>
            <a:endParaRPr lang="en-US" sz="2400" b="1" baseline="-25000" dirty="0">
              <a:solidFill>
                <a:srgbClr val="E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BAB44F6-FB9A-40BC-A7CB-C095AB380A29}"/>
              </a:ext>
            </a:extLst>
          </p:cNvPr>
          <p:cNvSpPr txBox="1"/>
          <p:nvPr/>
        </p:nvSpPr>
        <p:spPr>
          <a:xfrm>
            <a:off x="7698934" y="2956346"/>
            <a:ext cx="113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50"/>
                </a:solidFill>
              </a:rPr>
              <a:t>H</a:t>
            </a:r>
            <a:r>
              <a:rPr lang="it-IT" sz="2800" b="1" baseline="-25000" dirty="0">
                <a:solidFill>
                  <a:srgbClr val="00B050"/>
                </a:solidFill>
              </a:rPr>
              <a:t>2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BCE21CC-B37C-42EE-9F65-74E66E4A8D9D}"/>
              </a:ext>
            </a:extLst>
          </p:cNvPr>
          <p:cNvSpPr txBox="1"/>
          <p:nvPr/>
        </p:nvSpPr>
        <p:spPr>
          <a:xfrm>
            <a:off x="5641184" y="2173261"/>
            <a:ext cx="1748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EF0000"/>
                </a:solidFill>
              </a:rPr>
              <a:t>Catalytic</a:t>
            </a:r>
            <a:r>
              <a:rPr lang="it-IT" sz="2800" b="1" dirty="0">
                <a:solidFill>
                  <a:srgbClr val="EF0000"/>
                </a:solidFill>
              </a:rPr>
              <a:t> </a:t>
            </a:r>
            <a:r>
              <a:rPr lang="it-IT" sz="2800" b="1" dirty="0" err="1">
                <a:solidFill>
                  <a:srgbClr val="EF0000"/>
                </a:solidFill>
              </a:rPr>
              <a:t>reactor</a:t>
            </a:r>
            <a:endParaRPr lang="en-US" sz="2400" b="1" baseline="-25000" dirty="0">
              <a:solidFill>
                <a:srgbClr val="E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8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EA858-070E-4E8D-A786-15E004A8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13</a:t>
            </a:fld>
            <a:endParaRPr lang="it-IT"/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572D15BD-A35F-4C44-8797-1793EC62C923}"/>
              </a:ext>
            </a:extLst>
          </p:cNvPr>
          <p:cNvSpPr txBox="1"/>
          <p:nvPr/>
        </p:nvSpPr>
        <p:spPr>
          <a:xfrm>
            <a:off x="3365755" y="-23278"/>
            <a:ext cx="7200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600" kern="0" dirty="0">
                <a:solidFill>
                  <a:srgbClr val="7F7F7F"/>
                </a:solidFill>
                <a:latin typeface="Aharoni"/>
                <a:cs typeface="Aharoni"/>
              </a:rPr>
              <a:t>The colors of H2</a:t>
            </a:r>
          </a:p>
        </p:txBody>
      </p:sp>
      <p:pic>
        <p:nvPicPr>
          <p:cNvPr id="15" name="Immagine 14">
            <a:hlinkClick r:id="rId4"/>
            <a:extLst>
              <a:ext uri="{FF2B5EF4-FFF2-40B4-BE49-F238E27FC236}">
                <a16:creationId xmlns:a16="http://schemas.microsoft.com/office/drawing/2014/main" id="{11B5D53F-E80F-4440-84CF-D22BFB4F8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24" y="503478"/>
            <a:ext cx="10182352" cy="5729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6959975-8F92-4A11-90CF-D2514B4E427E}"/>
              </a:ext>
            </a:extLst>
          </p:cNvPr>
          <p:cNvSpPr/>
          <p:nvPr/>
        </p:nvSpPr>
        <p:spPr>
          <a:xfrm>
            <a:off x="8477250" y="558417"/>
            <a:ext cx="3009900" cy="364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01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EC0521B-8F09-4744-816C-14E580D147D3}"/>
              </a:ext>
            </a:extLst>
          </p:cNvPr>
          <p:cNvGrpSpPr/>
          <p:nvPr/>
        </p:nvGrpSpPr>
        <p:grpSpPr>
          <a:xfrm>
            <a:off x="487856" y="839705"/>
            <a:ext cx="9627169" cy="5550654"/>
            <a:chOff x="110348" y="647307"/>
            <a:chExt cx="9627169" cy="5550654"/>
          </a:xfrm>
        </p:grpSpPr>
        <p:sp>
          <p:nvSpPr>
            <p:cNvPr id="17" name="CasellaDiTesto 13">
              <a:extLst>
                <a:ext uri="{FF2B5EF4-FFF2-40B4-BE49-F238E27FC236}">
                  <a16:creationId xmlns:a16="http://schemas.microsoft.com/office/drawing/2014/main" id="{77ECCA19-E02A-4E32-B27A-A0165CA16F1B}"/>
                </a:ext>
              </a:extLst>
            </p:cNvPr>
            <p:cNvSpPr txBox="1"/>
            <p:nvPr/>
          </p:nvSpPr>
          <p:spPr>
            <a:xfrm>
              <a:off x="4197092" y="3531110"/>
              <a:ext cx="577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CasellaDiTesto 39">
              <a:extLst>
                <a:ext uri="{FF2B5EF4-FFF2-40B4-BE49-F238E27FC236}">
                  <a16:creationId xmlns:a16="http://schemas.microsoft.com/office/drawing/2014/main" id="{AF3D7880-32A3-42B2-8BC0-E97D41FC0D20}"/>
                </a:ext>
              </a:extLst>
            </p:cNvPr>
            <p:cNvSpPr txBox="1"/>
            <p:nvPr/>
          </p:nvSpPr>
          <p:spPr>
            <a:xfrm>
              <a:off x="5525720" y="4520993"/>
              <a:ext cx="19239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Fuels</a:t>
              </a:r>
            </a:p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chemicals</a:t>
              </a:r>
              <a:endPara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asellaDiTesto 45">
              <a:extLst>
                <a:ext uri="{FF2B5EF4-FFF2-40B4-BE49-F238E27FC236}">
                  <a16:creationId xmlns:a16="http://schemas.microsoft.com/office/drawing/2014/main" id="{7860E547-0B08-45CA-8F2A-476A27F3F036}"/>
                </a:ext>
              </a:extLst>
            </p:cNvPr>
            <p:cNvSpPr txBox="1"/>
            <p:nvPr/>
          </p:nvSpPr>
          <p:spPr>
            <a:xfrm>
              <a:off x="3668657" y="816339"/>
              <a:ext cx="856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pic>
          <p:nvPicPr>
            <p:cNvPr id="21" name="Picture 48">
              <a:extLst>
                <a:ext uri="{FF2B5EF4-FFF2-40B4-BE49-F238E27FC236}">
                  <a16:creationId xmlns:a16="http://schemas.microsoft.com/office/drawing/2014/main" id="{77E854F1-267C-41FF-A547-B2B22D25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151" y="4993386"/>
              <a:ext cx="1012539" cy="1204575"/>
            </a:xfrm>
            <a:prstGeom prst="rect">
              <a:avLst/>
            </a:prstGeom>
          </p:spPr>
        </p:pic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F3546664-E30E-45F0-B920-3960AF3CFB1D}"/>
                </a:ext>
              </a:extLst>
            </p:cNvPr>
            <p:cNvGrpSpPr/>
            <p:nvPr/>
          </p:nvGrpSpPr>
          <p:grpSpPr>
            <a:xfrm>
              <a:off x="1362657" y="647307"/>
              <a:ext cx="1333268" cy="1222004"/>
              <a:chOff x="4899379" y="879350"/>
              <a:chExt cx="1466075" cy="1331382"/>
            </a:xfrm>
          </p:grpSpPr>
          <p:pic>
            <p:nvPicPr>
              <p:cNvPr id="51" name="Picture 4">
                <a:extLst>
                  <a:ext uri="{FF2B5EF4-FFF2-40B4-BE49-F238E27FC236}">
                    <a16:creationId xmlns:a16="http://schemas.microsoft.com/office/drawing/2014/main" id="{EF5D6A77-8724-43AF-AF2C-3CC88086B9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4613" r="80063" b="47667"/>
              <a:stretch/>
            </p:blipFill>
            <p:spPr>
              <a:xfrm>
                <a:off x="5702752" y="1136483"/>
                <a:ext cx="662702" cy="941653"/>
              </a:xfrm>
              <a:prstGeom prst="rect">
                <a:avLst/>
              </a:prstGeom>
            </p:spPr>
          </p:pic>
          <p:pic>
            <p:nvPicPr>
              <p:cNvPr id="52" name="Picture 5">
                <a:extLst>
                  <a:ext uri="{FF2B5EF4-FFF2-40B4-BE49-F238E27FC236}">
                    <a16:creationId xmlns:a16="http://schemas.microsoft.com/office/drawing/2014/main" id="{4356D47B-35FC-4137-B5BD-85A02C7E5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4613" r="80063" b="47667"/>
              <a:stretch/>
            </p:blipFill>
            <p:spPr>
              <a:xfrm>
                <a:off x="4899379" y="879350"/>
                <a:ext cx="936978" cy="1331382"/>
              </a:xfrm>
              <a:prstGeom prst="rect">
                <a:avLst/>
              </a:prstGeom>
            </p:spPr>
          </p:pic>
        </p:grpSp>
        <p:sp>
          <p:nvSpPr>
            <p:cNvPr id="23" name="CasellaDiTesto 39">
              <a:extLst>
                <a:ext uri="{FF2B5EF4-FFF2-40B4-BE49-F238E27FC236}">
                  <a16:creationId xmlns:a16="http://schemas.microsoft.com/office/drawing/2014/main" id="{C379A1D0-3A75-4398-8E3B-1B40B40DDEBF}"/>
                </a:ext>
              </a:extLst>
            </p:cNvPr>
            <p:cNvSpPr txBox="1"/>
            <p:nvPr/>
          </p:nvSpPr>
          <p:spPr>
            <a:xfrm>
              <a:off x="1607794" y="4424792"/>
              <a:ext cx="856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05CC8E1-24AB-47B2-A58C-8B68037C7075}"/>
                </a:ext>
              </a:extLst>
            </p:cNvPr>
            <p:cNvSpPr/>
            <p:nvPr/>
          </p:nvSpPr>
          <p:spPr>
            <a:xfrm>
              <a:off x="2618256" y="2177458"/>
              <a:ext cx="3515707" cy="1222004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6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92FE86FD-A437-4132-AA0A-4657850C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75324" y="3604310"/>
              <a:ext cx="762193" cy="76219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B5E04A0-B20D-4E05-848A-45111216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9547" y="3656347"/>
              <a:ext cx="437931" cy="58881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7C3661-3F23-4510-B81A-A290AA5D00C1}"/>
                </a:ext>
              </a:extLst>
            </p:cNvPr>
            <p:cNvSpPr/>
            <p:nvPr/>
          </p:nvSpPr>
          <p:spPr>
            <a:xfrm>
              <a:off x="2618256" y="4383638"/>
              <a:ext cx="2957127" cy="1222004"/>
            </a:xfrm>
            <a:prstGeom prst="rect">
              <a:avLst/>
            </a:prstGeom>
            <a:solidFill>
              <a:srgbClr val="003399"/>
            </a:solidFill>
            <a:ln w="28575">
              <a:solidFill>
                <a:srgbClr val="00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87">
              <a:extLst>
                <a:ext uri="{FF2B5EF4-FFF2-40B4-BE49-F238E27FC236}">
                  <a16:creationId xmlns:a16="http://schemas.microsoft.com/office/drawing/2014/main" id="{DCC86404-E357-4BB4-80E4-D3F7F7936E03}"/>
                </a:ext>
              </a:extLst>
            </p:cNvPr>
            <p:cNvCxnSpPr>
              <a:cxnSpLocks/>
            </p:cNvCxnSpPr>
            <p:nvPr/>
          </p:nvCxnSpPr>
          <p:spPr>
            <a:xfrm>
              <a:off x="4096819" y="3575255"/>
              <a:ext cx="0" cy="63521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9">
              <a:extLst>
                <a:ext uri="{FF2B5EF4-FFF2-40B4-BE49-F238E27FC236}">
                  <a16:creationId xmlns:a16="http://schemas.microsoft.com/office/drawing/2014/main" id="{B6027C4E-6AA5-4CC2-9C44-B74564186210}"/>
                </a:ext>
              </a:extLst>
            </p:cNvPr>
            <p:cNvSpPr txBox="1"/>
            <p:nvPr/>
          </p:nvSpPr>
          <p:spPr>
            <a:xfrm>
              <a:off x="2491258" y="2481349"/>
              <a:ext cx="2732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Electrolysis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asellaDiTesto 9">
              <a:extLst>
                <a:ext uri="{FF2B5EF4-FFF2-40B4-BE49-F238E27FC236}">
                  <a16:creationId xmlns:a16="http://schemas.microsoft.com/office/drawing/2014/main" id="{12BD1505-85DB-4799-88E4-FE62FB51983D}"/>
                </a:ext>
              </a:extLst>
            </p:cNvPr>
            <p:cNvSpPr txBox="1"/>
            <p:nvPr/>
          </p:nvSpPr>
          <p:spPr>
            <a:xfrm>
              <a:off x="2762111" y="4588664"/>
              <a:ext cx="27326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Catalytic reaction</a:t>
              </a:r>
            </a:p>
          </p:txBody>
        </p:sp>
        <p:cxnSp>
          <p:nvCxnSpPr>
            <p:cNvPr id="32" name="Straight Arrow Connector 89">
              <a:extLst>
                <a:ext uri="{FF2B5EF4-FFF2-40B4-BE49-F238E27FC236}">
                  <a16:creationId xmlns:a16="http://schemas.microsoft.com/office/drawing/2014/main" id="{06860E41-2D5A-4772-9A77-F0E0200D4174}"/>
                </a:ext>
              </a:extLst>
            </p:cNvPr>
            <p:cNvCxnSpPr>
              <a:cxnSpLocks/>
            </p:cNvCxnSpPr>
            <p:nvPr/>
          </p:nvCxnSpPr>
          <p:spPr>
            <a:xfrm>
              <a:off x="4096819" y="1393854"/>
              <a:ext cx="0" cy="63521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91">
              <a:extLst>
                <a:ext uri="{FF2B5EF4-FFF2-40B4-BE49-F238E27FC236}">
                  <a16:creationId xmlns:a16="http://schemas.microsoft.com/office/drawing/2014/main" id="{F83586F4-35F0-489C-A75C-2EBFA764A2A0}"/>
                </a:ext>
              </a:extLst>
            </p:cNvPr>
            <p:cNvCxnSpPr>
              <a:cxnSpLocks/>
            </p:cNvCxnSpPr>
            <p:nvPr/>
          </p:nvCxnSpPr>
          <p:spPr>
            <a:xfrm>
              <a:off x="1675956" y="2801809"/>
              <a:ext cx="360000" cy="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92">
              <a:extLst>
                <a:ext uri="{FF2B5EF4-FFF2-40B4-BE49-F238E27FC236}">
                  <a16:creationId xmlns:a16="http://schemas.microsoft.com/office/drawing/2014/main" id="{0DFB1995-9188-4315-88BB-0BC3036AA450}"/>
                </a:ext>
              </a:extLst>
            </p:cNvPr>
            <p:cNvCxnSpPr>
              <a:cxnSpLocks/>
            </p:cNvCxnSpPr>
            <p:nvPr/>
          </p:nvCxnSpPr>
          <p:spPr>
            <a:xfrm>
              <a:off x="2036485" y="2801809"/>
              <a:ext cx="360000" cy="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96">
              <a:extLst>
                <a:ext uri="{FF2B5EF4-FFF2-40B4-BE49-F238E27FC236}">
                  <a16:creationId xmlns:a16="http://schemas.microsoft.com/office/drawing/2014/main" id="{29F621E6-CDF9-45E5-B1D6-E93B2609E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6485" y="2168209"/>
              <a:ext cx="0" cy="63360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98">
              <a:extLst>
                <a:ext uri="{FF2B5EF4-FFF2-40B4-BE49-F238E27FC236}">
                  <a16:creationId xmlns:a16="http://schemas.microsoft.com/office/drawing/2014/main" id="{F761F45C-D2FB-47B9-B1B8-7E3E8BA96A28}"/>
                </a:ext>
              </a:extLst>
            </p:cNvPr>
            <p:cNvCxnSpPr>
              <a:cxnSpLocks/>
            </p:cNvCxnSpPr>
            <p:nvPr/>
          </p:nvCxnSpPr>
          <p:spPr>
            <a:xfrm>
              <a:off x="1596076" y="4994640"/>
              <a:ext cx="835289" cy="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100">
              <a:extLst>
                <a:ext uri="{FF2B5EF4-FFF2-40B4-BE49-F238E27FC236}">
                  <a16:creationId xmlns:a16="http://schemas.microsoft.com/office/drawing/2014/main" id="{9C257457-2A27-4218-B786-3FF4D9668E6E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>
              <a:off x="5967330" y="4998046"/>
              <a:ext cx="1482314" cy="1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104">
              <a:extLst>
                <a:ext uri="{FF2B5EF4-FFF2-40B4-BE49-F238E27FC236}">
                  <a16:creationId xmlns:a16="http://schemas.microsoft.com/office/drawing/2014/main" id="{09C40AD1-96EE-4D37-983F-7CD5C02BE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2220" y="4236361"/>
              <a:ext cx="379481" cy="433173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106">
              <a:extLst>
                <a:ext uri="{FF2B5EF4-FFF2-40B4-BE49-F238E27FC236}">
                  <a16:creationId xmlns:a16="http://schemas.microsoft.com/office/drawing/2014/main" id="{E5C60740-B85B-420B-878D-EA19B4FA7895}"/>
                </a:ext>
              </a:extLst>
            </p:cNvPr>
            <p:cNvCxnSpPr>
              <a:cxnSpLocks/>
            </p:cNvCxnSpPr>
            <p:nvPr/>
          </p:nvCxnSpPr>
          <p:spPr>
            <a:xfrm>
              <a:off x="7672478" y="5211608"/>
              <a:ext cx="382461" cy="263492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5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F8D98B9-589A-4E2C-AD24-A89485E8C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t="23603" r="61287"/>
            <a:stretch/>
          </p:blipFill>
          <p:spPr>
            <a:xfrm>
              <a:off x="669971" y="4274690"/>
              <a:ext cx="587599" cy="627948"/>
            </a:xfrm>
            <a:prstGeom prst="rect">
              <a:avLst/>
            </a:prstGeom>
          </p:spPr>
        </p:pic>
        <p:pic>
          <p:nvPicPr>
            <p:cNvPr id="44" name="Immagine 54">
              <a:extLst>
                <a:ext uri="{FF2B5EF4-FFF2-40B4-BE49-F238E27FC236}">
                  <a16:creationId xmlns:a16="http://schemas.microsoft.com/office/drawing/2014/main" id="{ED975553-0BC7-4539-A234-A28F6B9D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13044" y="911336"/>
              <a:ext cx="616437" cy="977493"/>
            </a:xfrm>
            <a:prstGeom prst="rect">
              <a:avLst/>
            </a:prstGeom>
          </p:spPr>
        </p:pic>
        <p:pic>
          <p:nvPicPr>
            <p:cNvPr id="45" name="Immagine 56" descr="Immagine che contiene segnale&#10;&#10;Descrizione generata automaticamente">
              <a:extLst>
                <a:ext uri="{FF2B5EF4-FFF2-40B4-BE49-F238E27FC236}">
                  <a16:creationId xmlns:a16="http://schemas.microsoft.com/office/drawing/2014/main" id="{F07D2A9A-DD9D-4063-A8D5-95557B8E2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1376" y="2268511"/>
              <a:ext cx="1039339" cy="1039339"/>
            </a:xfrm>
            <a:prstGeom prst="rect">
              <a:avLst/>
            </a:prstGeom>
          </p:spPr>
        </p:pic>
        <p:pic>
          <p:nvPicPr>
            <p:cNvPr id="47" name="Picture 54" descr="A close up of an animal&#10;&#10;Description generated with very high confidence">
              <a:extLst>
                <a:ext uri="{FF2B5EF4-FFF2-40B4-BE49-F238E27FC236}">
                  <a16:creationId xmlns:a16="http://schemas.microsoft.com/office/drawing/2014/main" id="{48FE8F94-F78D-4BC0-A49A-EB0D93DBA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7778" y="4849743"/>
              <a:ext cx="931911" cy="627948"/>
            </a:xfrm>
            <a:prstGeom prst="rect">
              <a:avLst/>
            </a:prstGeom>
          </p:spPr>
        </p:pic>
        <p:pic>
          <p:nvPicPr>
            <p:cNvPr id="48" name="Immagine 6" descr="Immagine che contiene oggetto, orologio&#10;&#10;Descrizione generata automaticamente">
              <a:extLst>
                <a:ext uri="{FF2B5EF4-FFF2-40B4-BE49-F238E27FC236}">
                  <a16:creationId xmlns:a16="http://schemas.microsoft.com/office/drawing/2014/main" id="{785518D7-8C7A-4AC8-AF22-E543F268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0348" y="2338147"/>
              <a:ext cx="1266163" cy="1266163"/>
            </a:xfrm>
            <a:prstGeom prst="rect">
              <a:avLst/>
            </a:prstGeom>
          </p:spPr>
        </p:pic>
        <p:pic>
          <p:nvPicPr>
            <p:cNvPr id="49" name="Immagine 2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9A1CBBAF-5012-4739-A96E-5D923B5A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1031874" y="1863281"/>
              <a:ext cx="761013" cy="761013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4569E0-363D-4099-8206-3D3A83BC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14</a:t>
            </a:fld>
            <a:endParaRPr lang="it-IT"/>
          </a:p>
        </p:txBody>
      </p:sp>
      <p:sp>
        <p:nvSpPr>
          <p:cNvPr id="54" name="CasellaDiTesto 4">
            <a:extLst>
              <a:ext uri="{FF2B5EF4-FFF2-40B4-BE49-F238E27FC236}">
                <a16:creationId xmlns:a16="http://schemas.microsoft.com/office/drawing/2014/main" id="{46CD357B-5EAA-42CA-9CCD-43E2B68C5F26}"/>
              </a:ext>
            </a:extLst>
          </p:cNvPr>
          <p:cNvSpPr txBox="1"/>
          <p:nvPr/>
        </p:nvSpPr>
        <p:spPr>
          <a:xfrm>
            <a:off x="3365755" y="-23278"/>
            <a:ext cx="7200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600" kern="0" dirty="0">
                <a:solidFill>
                  <a:srgbClr val="7F7F7F"/>
                </a:solidFill>
                <a:latin typeface="Aharoni"/>
                <a:cs typeface="Aharoni"/>
              </a:rPr>
              <a:t>Chemical CO2 utilization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CC41369D-A31E-40A4-B3B4-31E8A3F6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355" y="5177124"/>
            <a:ext cx="1702718" cy="11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14" name="CasellaDiTesto 4">
            <a:extLst>
              <a:ext uri="{FF2B5EF4-FFF2-40B4-BE49-F238E27FC236}">
                <a16:creationId xmlns:a16="http://schemas.microsoft.com/office/drawing/2014/main" id="{9E187FE0-6127-4A29-BF6A-AD31E12ECF65}"/>
              </a:ext>
            </a:extLst>
          </p:cNvPr>
          <p:cNvSpPr txBox="1"/>
          <p:nvPr/>
        </p:nvSpPr>
        <p:spPr>
          <a:xfrm>
            <a:off x="3577320" y="42251"/>
            <a:ext cx="62625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CO2 to gaseous fuels (SNG)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1E7B-0AB7-4D2A-92B5-2F7E555D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15</a:t>
            </a:fld>
            <a:endParaRPr lang="it-IT"/>
          </a:p>
        </p:txBody>
      </p:sp>
      <p:grpSp>
        <p:nvGrpSpPr>
          <p:cNvPr id="10" name="Gruppo 7">
            <a:extLst>
              <a:ext uri="{FF2B5EF4-FFF2-40B4-BE49-F238E27FC236}">
                <a16:creationId xmlns:a16="http://schemas.microsoft.com/office/drawing/2014/main" id="{DFCC01A5-477F-4CE2-A23E-46D6E04E7B7D}"/>
              </a:ext>
            </a:extLst>
          </p:cNvPr>
          <p:cNvGrpSpPr/>
          <p:nvPr/>
        </p:nvGrpSpPr>
        <p:grpSpPr>
          <a:xfrm>
            <a:off x="8133173" y="6290672"/>
            <a:ext cx="2355064" cy="593971"/>
            <a:chOff x="619216" y="6286740"/>
            <a:chExt cx="2355064" cy="59397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C4AEAD7-CB1C-4D6A-B297-525B01387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14" y="6286740"/>
              <a:ext cx="596925" cy="311240"/>
            </a:xfrm>
            <a:custGeom>
              <a:avLst/>
              <a:gdLst/>
              <a:ahLst/>
              <a:cxnLst>
                <a:cxn ang="0">
                  <a:pos x="0" y="632"/>
                </a:cxn>
                <a:cxn ang="0">
                  <a:pos x="318" y="560"/>
                </a:cxn>
                <a:cxn ang="0">
                  <a:pos x="988" y="54"/>
                </a:cxn>
                <a:cxn ang="0">
                  <a:pos x="1649" y="886"/>
                </a:cxn>
                <a:cxn ang="0">
                  <a:pos x="2088" y="990"/>
                </a:cxn>
              </a:cxnLst>
              <a:rect l="0" t="0" r="r" b="b"/>
              <a:pathLst>
                <a:path w="2088" h="1042">
                  <a:moveTo>
                    <a:pt x="0" y="632"/>
                  </a:moveTo>
                  <a:cubicBezTo>
                    <a:pt x="53" y="620"/>
                    <a:pt x="153" y="656"/>
                    <a:pt x="318" y="560"/>
                  </a:cubicBezTo>
                  <a:cubicBezTo>
                    <a:pt x="483" y="464"/>
                    <a:pt x="766" y="0"/>
                    <a:pt x="988" y="54"/>
                  </a:cubicBezTo>
                  <a:cubicBezTo>
                    <a:pt x="1210" y="108"/>
                    <a:pt x="1466" y="730"/>
                    <a:pt x="1649" y="886"/>
                  </a:cubicBezTo>
                  <a:cubicBezTo>
                    <a:pt x="1832" y="1042"/>
                    <a:pt x="1997" y="968"/>
                    <a:pt x="2088" y="99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ysDot"/>
              <a:round/>
              <a:headEnd type="none" w="med" len="med"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6E15F54-B8A2-4259-9D15-405D321E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93" y="6398153"/>
              <a:ext cx="598927" cy="268826"/>
            </a:xfrm>
            <a:custGeom>
              <a:avLst/>
              <a:gdLst/>
              <a:ahLst/>
              <a:cxnLst>
                <a:cxn ang="0">
                  <a:pos x="0" y="281"/>
                </a:cxn>
                <a:cxn ang="0">
                  <a:pos x="285" y="271"/>
                </a:cxn>
                <a:cxn ang="0">
                  <a:pos x="441" y="201"/>
                </a:cxn>
                <a:cxn ang="0">
                  <a:pos x="652" y="451"/>
                </a:cxn>
                <a:cxn ang="0">
                  <a:pos x="933" y="61"/>
                </a:cxn>
                <a:cxn ang="0">
                  <a:pos x="1208" y="816"/>
                </a:cxn>
                <a:cxn ang="0">
                  <a:pos x="1509" y="566"/>
                </a:cxn>
                <a:cxn ang="0">
                  <a:pos x="1749" y="631"/>
                </a:cxn>
                <a:cxn ang="0">
                  <a:pos x="2095" y="637"/>
                </a:cxn>
              </a:cxnLst>
              <a:rect l="0" t="0" r="r" b="b"/>
              <a:pathLst>
                <a:path w="2095" h="900">
                  <a:moveTo>
                    <a:pt x="0" y="281"/>
                  </a:moveTo>
                  <a:cubicBezTo>
                    <a:pt x="47" y="279"/>
                    <a:pt x="212" y="284"/>
                    <a:pt x="285" y="271"/>
                  </a:cubicBezTo>
                  <a:cubicBezTo>
                    <a:pt x="358" y="258"/>
                    <a:pt x="380" y="171"/>
                    <a:pt x="441" y="201"/>
                  </a:cubicBezTo>
                  <a:cubicBezTo>
                    <a:pt x="502" y="231"/>
                    <a:pt x="570" y="474"/>
                    <a:pt x="652" y="451"/>
                  </a:cubicBezTo>
                  <a:cubicBezTo>
                    <a:pt x="733" y="428"/>
                    <a:pt x="840" y="0"/>
                    <a:pt x="933" y="61"/>
                  </a:cubicBezTo>
                  <a:cubicBezTo>
                    <a:pt x="1025" y="121"/>
                    <a:pt x="1112" y="732"/>
                    <a:pt x="1208" y="816"/>
                  </a:cubicBezTo>
                  <a:cubicBezTo>
                    <a:pt x="1304" y="900"/>
                    <a:pt x="1419" y="596"/>
                    <a:pt x="1509" y="566"/>
                  </a:cubicBezTo>
                  <a:cubicBezTo>
                    <a:pt x="1599" y="536"/>
                    <a:pt x="1652" y="619"/>
                    <a:pt x="1749" y="631"/>
                  </a:cubicBezTo>
                  <a:cubicBezTo>
                    <a:pt x="1847" y="643"/>
                    <a:pt x="2023" y="636"/>
                    <a:pt x="2095" y="637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5" name="CasellaDiTesto 11">
              <a:extLst>
                <a:ext uri="{FF2B5EF4-FFF2-40B4-BE49-F238E27FC236}">
                  <a16:creationId xmlns:a16="http://schemas.microsoft.com/office/drawing/2014/main" id="{221F1B5F-FE57-4AD3-8DD0-D6B189B21667}"/>
                </a:ext>
              </a:extLst>
            </p:cNvPr>
            <p:cNvSpPr txBox="1"/>
            <p:nvPr/>
          </p:nvSpPr>
          <p:spPr>
            <a:xfrm>
              <a:off x="759520" y="6588323"/>
              <a:ext cx="8136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1">
                <a:defRPr/>
              </a:pPr>
              <a:r>
                <a:rPr lang="en-US" sz="13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/>
                </a:rPr>
                <a:t>LCCP</a:t>
              </a:r>
              <a:endParaRPr lang="en-US" sz="13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cxnSp>
          <p:nvCxnSpPr>
            <p:cNvPr id="16" name="Connettore 1 12">
              <a:extLst>
                <a:ext uri="{FF2B5EF4-FFF2-40B4-BE49-F238E27FC236}">
                  <a16:creationId xmlns:a16="http://schemas.microsoft.com/office/drawing/2014/main" id="{79B435B7-DA69-48BA-A097-55C9536EAFBA}"/>
                </a:ext>
              </a:extLst>
            </p:cNvPr>
            <p:cNvCxnSpPr/>
            <p:nvPr/>
          </p:nvCxnSpPr>
          <p:spPr>
            <a:xfrm flipH="1" flipV="1">
              <a:off x="1408323" y="6588323"/>
              <a:ext cx="1565957" cy="140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">
              <a:extLst>
                <a:ext uri="{FF2B5EF4-FFF2-40B4-BE49-F238E27FC236}">
                  <a16:creationId xmlns:a16="http://schemas.microsoft.com/office/drawing/2014/main" id="{FD6B4999-EB99-4200-AC10-E4AC0F46708D}"/>
                </a:ext>
              </a:extLst>
            </p:cNvPr>
            <p:cNvCxnSpPr/>
            <p:nvPr/>
          </p:nvCxnSpPr>
          <p:spPr>
            <a:xfrm rot="10800000">
              <a:off x="619216" y="6484289"/>
              <a:ext cx="216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6" descr="Risultati immagini per audi egas concept">
            <a:extLst>
              <a:ext uri="{FF2B5EF4-FFF2-40B4-BE49-F238E27FC236}">
                <a16:creationId xmlns:a16="http://schemas.microsoft.com/office/drawing/2014/main" id="{B0868EE5-DB36-49EA-B572-DE074D31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39" y="907616"/>
            <a:ext cx="5280473" cy="37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BED1B35-99B3-4E74-8FD3-96C3EE7862A2}"/>
              </a:ext>
            </a:extLst>
          </p:cNvPr>
          <p:cNvSpPr txBox="1"/>
          <p:nvPr/>
        </p:nvSpPr>
        <p:spPr>
          <a:xfrm>
            <a:off x="2246129" y="5678079"/>
            <a:ext cx="80547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defRPr/>
            </a:pPr>
            <a:r>
              <a:rPr lang="en-GB" sz="23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  <a:sym typeface="Wingdings"/>
              </a:rPr>
              <a:t>Catalytic reaction carried out over Ru- or Ni-based catalysts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7D4A664-52EE-43D5-9C3C-9FE65E77ACFE}"/>
                  </a:ext>
                </a:extLst>
              </p:cNvPr>
              <p:cNvSpPr txBox="1"/>
              <p:nvPr/>
            </p:nvSpPr>
            <p:spPr>
              <a:xfrm>
                <a:off x="1771426" y="4956163"/>
                <a:ext cx="8437454" cy="5556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𝐂𝐎</m:t>
                      </m:r>
                      <m:r>
                        <a:rPr lang="it-IT" sz="2000" b="1" kern="1200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𝟐</m:t>
                      </m:r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𝟒</m:t>
                      </m:r>
                      <m:sSub>
                        <m:sSubPr>
                          <m:ctrlP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it-IT" sz="2000" b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𝐇</m:t>
                          </m:r>
                        </m:e>
                        <m:sub>
                          <m:r>
                            <a:rPr lang="it-IT" sz="2000" b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sub>
                      </m:sSub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↔</m:t>
                      </m:r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𝐂𝐇𝟒</m:t>
                      </m:r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𝟐</m:t>
                      </m:r>
                      <m:sSub>
                        <m:sSubPr>
                          <m:ctrlP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it-IT" sz="2000" b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𝐇</m:t>
                          </m:r>
                        </m:e>
                        <m:sub>
                          <m:r>
                            <a:rPr lang="it-IT" sz="2000" b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sub>
                      </m:sSub>
                      <m:r>
                        <a:rPr lang="it-IT" sz="2000" b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𝐎</m:t>
                      </m:r>
                      <m:r>
                        <a:rPr lang="it-IT" sz="200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           </m:t>
                      </m:r>
                      <m:r>
                        <a:rPr lang="it-IT" sz="200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/>
                        <m:sup>
                          <m: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𝟐𝟗𝟖</m:t>
                          </m:r>
                          <m: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it-IT" sz="200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𝟏𝟔𝟓</m:t>
                      </m:r>
                      <m:r>
                        <a:rPr lang="it-IT" sz="200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00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sz="200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𝒌𝑱</m:t>
                          </m:r>
                        </m:num>
                        <m:den>
                          <m:r>
                            <a:rPr lang="it-IT" sz="200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𝒎𝒐𝒍</m:t>
                          </m:r>
                        </m:den>
                      </m:f>
                    </m:oMath>
                  </m:oMathPara>
                </a14:m>
                <a:endParaRPr lang="it-IT" sz="2000" b="1" kern="1200" dirty="0">
                  <a:solidFill>
                    <a:prstClr val="black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7D4A664-52EE-43D5-9C3C-9FE65E77A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426" y="4956163"/>
                <a:ext cx="8437454" cy="5556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3126468-B957-4F7E-8E2A-DC8CD1357A55}"/>
              </a:ext>
            </a:extLst>
          </p:cNvPr>
          <p:cNvSpPr txBox="1"/>
          <p:nvPr/>
        </p:nvSpPr>
        <p:spPr>
          <a:xfrm>
            <a:off x="7143422" y="1313668"/>
            <a:ext cx="441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Used</a:t>
            </a:r>
            <a:r>
              <a:rPr lang="it-IT" sz="2400" b="1" dirty="0"/>
              <a:t> </a:t>
            </a:r>
            <a:r>
              <a:rPr lang="it-IT" sz="2400" b="1" dirty="0" err="1"/>
              <a:t>also</a:t>
            </a:r>
            <a:r>
              <a:rPr lang="it-IT" sz="2400" b="1" dirty="0"/>
              <a:t> </a:t>
            </a:r>
            <a:r>
              <a:rPr lang="it-IT" sz="2400" b="1" dirty="0" err="1"/>
              <a:t>as</a:t>
            </a:r>
            <a:r>
              <a:rPr lang="it-IT" sz="2400" b="1" dirty="0"/>
              <a:t> «storage» of energy </a:t>
            </a:r>
            <a:r>
              <a:rPr lang="it-IT" sz="2400" dirty="0"/>
              <a:t>(Power-to-gas, power-to-</a:t>
            </a:r>
            <a:r>
              <a:rPr lang="it-IT" sz="2400" dirty="0" err="1"/>
              <a:t>liquids</a:t>
            </a:r>
            <a:r>
              <a:rPr lang="it-IT" sz="2400" dirty="0"/>
              <a:t>)</a:t>
            </a:r>
            <a:endParaRPr lang="en-US" sz="24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73D8EB3-EA15-446D-BDA0-93D1DC5F7516}"/>
              </a:ext>
            </a:extLst>
          </p:cNvPr>
          <p:cNvSpPr/>
          <p:nvPr/>
        </p:nvSpPr>
        <p:spPr>
          <a:xfrm>
            <a:off x="4906736" y="907616"/>
            <a:ext cx="1480176" cy="904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3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14">
            <a:extLst>
              <a:ext uri="{FF2B5EF4-FFF2-40B4-BE49-F238E27FC236}">
                <a16:creationId xmlns:a16="http://schemas.microsoft.com/office/drawing/2014/main" id="{D990D811-6754-455C-90A2-FBA28D45272D}"/>
              </a:ext>
            </a:extLst>
          </p:cNvPr>
          <p:cNvGrpSpPr/>
          <p:nvPr/>
        </p:nvGrpSpPr>
        <p:grpSpPr>
          <a:xfrm>
            <a:off x="487856" y="839705"/>
            <a:ext cx="9627169" cy="5550654"/>
            <a:chOff x="110348" y="647307"/>
            <a:chExt cx="9627169" cy="5550654"/>
          </a:xfrm>
        </p:grpSpPr>
        <p:sp>
          <p:nvSpPr>
            <p:cNvPr id="87" name="CasellaDiTesto 13">
              <a:extLst>
                <a:ext uri="{FF2B5EF4-FFF2-40B4-BE49-F238E27FC236}">
                  <a16:creationId xmlns:a16="http://schemas.microsoft.com/office/drawing/2014/main" id="{A958F77D-CF25-49EE-AE16-6945F5B8DEBB}"/>
                </a:ext>
              </a:extLst>
            </p:cNvPr>
            <p:cNvSpPr txBox="1"/>
            <p:nvPr/>
          </p:nvSpPr>
          <p:spPr>
            <a:xfrm>
              <a:off x="4197092" y="3531110"/>
              <a:ext cx="577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8" name="CasellaDiTesto 39">
              <a:extLst>
                <a:ext uri="{FF2B5EF4-FFF2-40B4-BE49-F238E27FC236}">
                  <a16:creationId xmlns:a16="http://schemas.microsoft.com/office/drawing/2014/main" id="{A2CDB8FE-8BD9-4181-8928-AF7FABC2D037}"/>
                </a:ext>
              </a:extLst>
            </p:cNvPr>
            <p:cNvSpPr txBox="1"/>
            <p:nvPr/>
          </p:nvSpPr>
          <p:spPr>
            <a:xfrm>
              <a:off x="5525720" y="4520993"/>
              <a:ext cx="19239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Fuels</a:t>
              </a:r>
            </a:p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chemicals</a:t>
              </a:r>
              <a:endPara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asellaDiTesto 45">
              <a:extLst>
                <a:ext uri="{FF2B5EF4-FFF2-40B4-BE49-F238E27FC236}">
                  <a16:creationId xmlns:a16="http://schemas.microsoft.com/office/drawing/2014/main" id="{0B7EA0F0-4517-4946-A562-02348381F5A6}"/>
                </a:ext>
              </a:extLst>
            </p:cNvPr>
            <p:cNvSpPr txBox="1"/>
            <p:nvPr/>
          </p:nvSpPr>
          <p:spPr>
            <a:xfrm>
              <a:off x="3668657" y="816339"/>
              <a:ext cx="856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pic>
          <p:nvPicPr>
            <p:cNvPr id="90" name="Picture 48">
              <a:extLst>
                <a:ext uri="{FF2B5EF4-FFF2-40B4-BE49-F238E27FC236}">
                  <a16:creationId xmlns:a16="http://schemas.microsoft.com/office/drawing/2014/main" id="{F0E73964-E40A-4434-A9EB-19C446E20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151" y="4993386"/>
              <a:ext cx="1012539" cy="1204575"/>
            </a:xfrm>
            <a:prstGeom prst="rect">
              <a:avLst/>
            </a:prstGeom>
          </p:spPr>
        </p:pic>
        <p:grpSp>
          <p:nvGrpSpPr>
            <p:cNvPr id="91" name="Group 3">
              <a:extLst>
                <a:ext uri="{FF2B5EF4-FFF2-40B4-BE49-F238E27FC236}">
                  <a16:creationId xmlns:a16="http://schemas.microsoft.com/office/drawing/2014/main" id="{9EDA627A-0734-4F4E-818A-4B1204D5ADB5}"/>
                </a:ext>
              </a:extLst>
            </p:cNvPr>
            <p:cNvGrpSpPr/>
            <p:nvPr/>
          </p:nvGrpSpPr>
          <p:grpSpPr>
            <a:xfrm>
              <a:off x="1362657" y="647307"/>
              <a:ext cx="1333268" cy="1222004"/>
              <a:chOff x="4899379" y="879350"/>
              <a:chExt cx="1466075" cy="1331382"/>
            </a:xfrm>
          </p:grpSpPr>
          <p:pic>
            <p:nvPicPr>
              <p:cNvPr id="114" name="Picture 4">
                <a:extLst>
                  <a:ext uri="{FF2B5EF4-FFF2-40B4-BE49-F238E27FC236}">
                    <a16:creationId xmlns:a16="http://schemas.microsoft.com/office/drawing/2014/main" id="{3F9E6691-4B1A-4058-8E1F-461F74DE05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4613" r="80063" b="47667"/>
              <a:stretch/>
            </p:blipFill>
            <p:spPr>
              <a:xfrm>
                <a:off x="5702752" y="1136483"/>
                <a:ext cx="662702" cy="941653"/>
              </a:xfrm>
              <a:prstGeom prst="rect">
                <a:avLst/>
              </a:prstGeom>
            </p:spPr>
          </p:pic>
          <p:pic>
            <p:nvPicPr>
              <p:cNvPr id="115" name="Picture 5">
                <a:extLst>
                  <a:ext uri="{FF2B5EF4-FFF2-40B4-BE49-F238E27FC236}">
                    <a16:creationId xmlns:a16="http://schemas.microsoft.com/office/drawing/2014/main" id="{92A52B8A-1F94-4306-A6E2-760A2C5817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4613" r="80063" b="47667"/>
              <a:stretch/>
            </p:blipFill>
            <p:spPr>
              <a:xfrm>
                <a:off x="4899379" y="879350"/>
                <a:ext cx="936978" cy="1331382"/>
              </a:xfrm>
              <a:prstGeom prst="rect">
                <a:avLst/>
              </a:prstGeom>
            </p:spPr>
          </p:pic>
        </p:grpSp>
        <p:sp>
          <p:nvSpPr>
            <p:cNvPr id="92" name="CasellaDiTesto 39">
              <a:extLst>
                <a:ext uri="{FF2B5EF4-FFF2-40B4-BE49-F238E27FC236}">
                  <a16:creationId xmlns:a16="http://schemas.microsoft.com/office/drawing/2014/main" id="{28A5954A-8939-4D95-8F62-F9290D58DEA6}"/>
                </a:ext>
              </a:extLst>
            </p:cNvPr>
            <p:cNvSpPr txBox="1"/>
            <p:nvPr/>
          </p:nvSpPr>
          <p:spPr>
            <a:xfrm>
              <a:off x="1607794" y="4424792"/>
              <a:ext cx="856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F27F797F-8612-40B3-86EA-661126F418CB}"/>
                </a:ext>
              </a:extLst>
            </p:cNvPr>
            <p:cNvSpPr/>
            <p:nvPr/>
          </p:nvSpPr>
          <p:spPr>
            <a:xfrm>
              <a:off x="2618256" y="2177458"/>
              <a:ext cx="3515707" cy="1222004"/>
            </a:xfrm>
            <a:prstGeom prst="rect">
              <a:avLst/>
            </a:prstGeom>
            <a:noFill/>
            <a:ln w="28575">
              <a:solidFill>
                <a:srgbClr val="00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4" name="Picture 6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1E1C5528-1D19-4408-BE8F-9155B427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5324" y="3604310"/>
              <a:ext cx="762193" cy="762193"/>
            </a:xfrm>
            <a:prstGeom prst="rect">
              <a:avLst/>
            </a:prstGeom>
          </p:spPr>
        </p:pic>
        <p:pic>
          <p:nvPicPr>
            <p:cNvPr id="95" name="Picture 26">
              <a:extLst>
                <a:ext uri="{FF2B5EF4-FFF2-40B4-BE49-F238E27FC236}">
                  <a16:creationId xmlns:a16="http://schemas.microsoft.com/office/drawing/2014/main" id="{54BE0F09-10EF-4109-B42C-A5E221652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99547" y="3656347"/>
              <a:ext cx="437931" cy="588815"/>
            </a:xfrm>
            <a:prstGeom prst="rect">
              <a:avLst/>
            </a:prstGeom>
          </p:spPr>
        </p:pic>
        <p:sp>
          <p:nvSpPr>
            <p:cNvPr id="96" name="Rectangle 27">
              <a:extLst>
                <a:ext uri="{FF2B5EF4-FFF2-40B4-BE49-F238E27FC236}">
                  <a16:creationId xmlns:a16="http://schemas.microsoft.com/office/drawing/2014/main" id="{30D80BCB-C89C-43F5-8423-E7CA38995A99}"/>
                </a:ext>
              </a:extLst>
            </p:cNvPr>
            <p:cNvSpPr/>
            <p:nvPr/>
          </p:nvSpPr>
          <p:spPr>
            <a:xfrm>
              <a:off x="2618256" y="4383638"/>
              <a:ext cx="2957127" cy="1222004"/>
            </a:xfrm>
            <a:prstGeom prst="rect">
              <a:avLst/>
            </a:prstGeom>
            <a:solidFill>
              <a:srgbClr val="003399"/>
            </a:solidFill>
            <a:ln w="28575">
              <a:solidFill>
                <a:srgbClr val="00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7" name="Straight Arrow Connector 87">
              <a:extLst>
                <a:ext uri="{FF2B5EF4-FFF2-40B4-BE49-F238E27FC236}">
                  <a16:creationId xmlns:a16="http://schemas.microsoft.com/office/drawing/2014/main" id="{D58AFA80-8D22-47DD-B686-AD9EF0A64D19}"/>
                </a:ext>
              </a:extLst>
            </p:cNvPr>
            <p:cNvCxnSpPr>
              <a:cxnSpLocks/>
            </p:cNvCxnSpPr>
            <p:nvPr/>
          </p:nvCxnSpPr>
          <p:spPr>
            <a:xfrm>
              <a:off x="4096819" y="3575255"/>
              <a:ext cx="0" cy="63521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CasellaDiTesto 9">
              <a:extLst>
                <a:ext uri="{FF2B5EF4-FFF2-40B4-BE49-F238E27FC236}">
                  <a16:creationId xmlns:a16="http://schemas.microsoft.com/office/drawing/2014/main" id="{13F0765F-5131-43FB-9158-1D976F81BA9D}"/>
                </a:ext>
              </a:extLst>
            </p:cNvPr>
            <p:cNvSpPr txBox="1"/>
            <p:nvPr/>
          </p:nvSpPr>
          <p:spPr>
            <a:xfrm>
              <a:off x="2491258" y="2481349"/>
              <a:ext cx="2732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Electrolysis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CasellaDiTesto 9">
              <a:extLst>
                <a:ext uri="{FF2B5EF4-FFF2-40B4-BE49-F238E27FC236}">
                  <a16:creationId xmlns:a16="http://schemas.microsoft.com/office/drawing/2014/main" id="{8669C3A3-2E64-4B1F-A8B2-D0050F913C23}"/>
                </a:ext>
              </a:extLst>
            </p:cNvPr>
            <p:cNvSpPr txBox="1"/>
            <p:nvPr/>
          </p:nvSpPr>
          <p:spPr>
            <a:xfrm>
              <a:off x="2762111" y="4588664"/>
              <a:ext cx="27326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Catalytic reaction</a:t>
              </a:r>
            </a:p>
          </p:txBody>
        </p:sp>
        <p:cxnSp>
          <p:nvCxnSpPr>
            <p:cNvPr id="100" name="Straight Arrow Connector 89">
              <a:extLst>
                <a:ext uri="{FF2B5EF4-FFF2-40B4-BE49-F238E27FC236}">
                  <a16:creationId xmlns:a16="http://schemas.microsoft.com/office/drawing/2014/main" id="{C042CE01-DBB3-4495-819F-4DCA7AD8EAC3}"/>
                </a:ext>
              </a:extLst>
            </p:cNvPr>
            <p:cNvCxnSpPr>
              <a:cxnSpLocks/>
            </p:cNvCxnSpPr>
            <p:nvPr/>
          </p:nvCxnSpPr>
          <p:spPr>
            <a:xfrm>
              <a:off x="4096819" y="1393854"/>
              <a:ext cx="0" cy="63521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91">
              <a:extLst>
                <a:ext uri="{FF2B5EF4-FFF2-40B4-BE49-F238E27FC236}">
                  <a16:creationId xmlns:a16="http://schemas.microsoft.com/office/drawing/2014/main" id="{0A4CC22B-DC4C-4FB4-B52E-1519210A8E93}"/>
                </a:ext>
              </a:extLst>
            </p:cNvPr>
            <p:cNvCxnSpPr>
              <a:cxnSpLocks/>
            </p:cNvCxnSpPr>
            <p:nvPr/>
          </p:nvCxnSpPr>
          <p:spPr>
            <a:xfrm>
              <a:off x="1675956" y="2801809"/>
              <a:ext cx="360000" cy="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92">
              <a:extLst>
                <a:ext uri="{FF2B5EF4-FFF2-40B4-BE49-F238E27FC236}">
                  <a16:creationId xmlns:a16="http://schemas.microsoft.com/office/drawing/2014/main" id="{25BA4581-B9C5-41F3-BEB9-E472A4D5F361}"/>
                </a:ext>
              </a:extLst>
            </p:cNvPr>
            <p:cNvCxnSpPr>
              <a:cxnSpLocks/>
            </p:cNvCxnSpPr>
            <p:nvPr/>
          </p:nvCxnSpPr>
          <p:spPr>
            <a:xfrm>
              <a:off x="2036485" y="2801809"/>
              <a:ext cx="360000" cy="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96">
              <a:extLst>
                <a:ext uri="{FF2B5EF4-FFF2-40B4-BE49-F238E27FC236}">
                  <a16:creationId xmlns:a16="http://schemas.microsoft.com/office/drawing/2014/main" id="{EAEA967D-8585-4307-87D6-9459AF9F35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6485" y="2168209"/>
              <a:ext cx="0" cy="63360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98">
              <a:extLst>
                <a:ext uri="{FF2B5EF4-FFF2-40B4-BE49-F238E27FC236}">
                  <a16:creationId xmlns:a16="http://schemas.microsoft.com/office/drawing/2014/main" id="{FBD0BDE7-F209-4267-BCD2-5F5707A620CA}"/>
                </a:ext>
              </a:extLst>
            </p:cNvPr>
            <p:cNvCxnSpPr>
              <a:cxnSpLocks/>
            </p:cNvCxnSpPr>
            <p:nvPr/>
          </p:nvCxnSpPr>
          <p:spPr>
            <a:xfrm>
              <a:off x="1596076" y="4994640"/>
              <a:ext cx="835289" cy="0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0">
              <a:extLst>
                <a:ext uri="{FF2B5EF4-FFF2-40B4-BE49-F238E27FC236}">
                  <a16:creationId xmlns:a16="http://schemas.microsoft.com/office/drawing/2014/main" id="{CDD4977B-FB5F-4133-85E4-463B7DAF2374}"/>
                </a:ext>
              </a:extLst>
            </p:cNvPr>
            <p:cNvCxnSpPr>
              <a:cxnSpLocks/>
              <a:endCxn id="88" idx="3"/>
            </p:cNvCxnSpPr>
            <p:nvPr/>
          </p:nvCxnSpPr>
          <p:spPr>
            <a:xfrm>
              <a:off x="5967330" y="4998046"/>
              <a:ext cx="1482314" cy="1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4">
              <a:extLst>
                <a:ext uri="{FF2B5EF4-FFF2-40B4-BE49-F238E27FC236}">
                  <a16:creationId xmlns:a16="http://schemas.microsoft.com/office/drawing/2014/main" id="{ABFB08F0-B08C-4E4C-A193-BC4733DC1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2220" y="4236361"/>
              <a:ext cx="379481" cy="433173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CB1FF7B3-2F26-4586-82B5-F60444284ADC}"/>
                </a:ext>
              </a:extLst>
            </p:cNvPr>
            <p:cNvCxnSpPr>
              <a:cxnSpLocks/>
            </p:cNvCxnSpPr>
            <p:nvPr/>
          </p:nvCxnSpPr>
          <p:spPr>
            <a:xfrm>
              <a:off x="7672478" y="5211608"/>
              <a:ext cx="382461" cy="263492"/>
            </a:xfrm>
            <a:prstGeom prst="straightConnector1">
              <a:avLst/>
            </a:prstGeom>
            <a:ln w="28575">
              <a:solidFill>
                <a:srgbClr val="0033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5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15783A36-79EE-488A-8575-1FFE6A8FE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t="23603" r="61287"/>
            <a:stretch/>
          </p:blipFill>
          <p:spPr>
            <a:xfrm>
              <a:off x="669971" y="4274690"/>
              <a:ext cx="587599" cy="627948"/>
            </a:xfrm>
            <a:prstGeom prst="rect">
              <a:avLst/>
            </a:prstGeom>
          </p:spPr>
        </p:pic>
        <p:pic>
          <p:nvPicPr>
            <p:cNvPr id="109" name="Immagine 54">
              <a:extLst>
                <a:ext uri="{FF2B5EF4-FFF2-40B4-BE49-F238E27FC236}">
                  <a16:creationId xmlns:a16="http://schemas.microsoft.com/office/drawing/2014/main" id="{A4EEA039-FAA1-4076-B2BF-22C94ECDF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3044" y="911336"/>
              <a:ext cx="616437" cy="977493"/>
            </a:xfrm>
            <a:prstGeom prst="rect">
              <a:avLst/>
            </a:prstGeom>
          </p:spPr>
        </p:pic>
        <p:pic>
          <p:nvPicPr>
            <p:cNvPr id="110" name="Immagine 56" descr="Immagine che contiene segnale&#10;&#10;Descrizione generata automaticamente">
              <a:extLst>
                <a:ext uri="{FF2B5EF4-FFF2-40B4-BE49-F238E27FC236}">
                  <a16:creationId xmlns:a16="http://schemas.microsoft.com/office/drawing/2014/main" id="{260BEA75-3FAA-4051-80FD-11E42D053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1376" y="2268511"/>
              <a:ext cx="1039339" cy="1039339"/>
            </a:xfrm>
            <a:prstGeom prst="rect">
              <a:avLst/>
            </a:prstGeom>
          </p:spPr>
        </p:pic>
        <p:pic>
          <p:nvPicPr>
            <p:cNvPr id="111" name="Picture 54" descr="A close up of an animal&#10;&#10;Description generated with very high confidence">
              <a:extLst>
                <a:ext uri="{FF2B5EF4-FFF2-40B4-BE49-F238E27FC236}">
                  <a16:creationId xmlns:a16="http://schemas.microsoft.com/office/drawing/2014/main" id="{C620F410-41E4-4BAB-9926-808F0803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7778" y="4849743"/>
              <a:ext cx="931911" cy="627948"/>
            </a:xfrm>
            <a:prstGeom prst="rect">
              <a:avLst/>
            </a:prstGeom>
          </p:spPr>
        </p:pic>
        <p:pic>
          <p:nvPicPr>
            <p:cNvPr id="112" name="Immagine 6" descr="Immagine che contiene oggetto, orologio&#10;&#10;Descrizione generata automaticamente">
              <a:extLst>
                <a:ext uri="{FF2B5EF4-FFF2-40B4-BE49-F238E27FC236}">
                  <a16:creationId xmlns:a16="http://schemas.microsoft.com/office/drawing/2014/main" id="{5A9E864E-5035-4496-AFF2-1825F357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348" y="2338147"/>
              <a:ext cx="1266163" cy="1266163"/>
            </a:xfrm>
            <a:prstGeom prst="rect">
              <a:avLst/>
            </a:prstGeom>
          </p:spPr>
        </p:pic>
        <p:pic>
          <p:nvPicPr>
            <p:cNvPr id="113" name="Immagine 2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A063D550-0023-4D59-83B8-19E88347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31874" y="1863281"/>
              <a:ext cx="761013" cy="761013"/>
            </a:xfrm>
            <a:prstGeom prst="rect">
              <a:avLst/>
            </a:prstGeom>
          </p:spPr>
        </p:pic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83B1F4C7-938C-4AA4-B82D-925747627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355" y="5177124"/>
            <a:ext cx="1702718" cy="11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4569E0-363D-4099-8206-3D3A83BC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16</a:t>
            </a:fld>
            <a:endParaRPr lang="it-IT"/>
          </a:p>
        </p:txBody>
      </p:sp>
      <p:sp>
        <p:nvSpPr>
          <p:cNvPr id="54" name="CasellaDiTesto 4">
            <a:extLst>
              <a:ext uri="{FF2B5EF4-FFF2-40B4-BE49-F238E27FC236}">
                <a16:creationId xmlns:a16="http://schemas.microsoft.com/office/drawing/2014/main" id="{46CD357B-5EAA-42CA-9CCD-43E2B68C5F26}"/>
              </a:ext>
            </a:extLst>
          </p:cNvPr>
          <p:cNvSpPr txBox="1"/>
          <p:nvPr/>
        </p:nvSpPr>
        <p:spPr>
          <a:xfrm>
            <a:off x="3365755" y="-23278"/>
            <a:ext cx="7200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600" kern="0" dirty="0">
                <a:solidFill>
                  <a:srgbClr val="7F7F7F"/>
                </a:solidFill>
                <a:latin typeface="Aharoni"/>
                <a:cs typeface="Aharoni"/>
              </a:rPr>
              <a:t>Chemical CO2 utilization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28549F8B-C035-4B90-B4CB-5D397C9E0AA5}"/>
              </a:ext>
            </a:extLst>
          </p:cNvPr>
          <p:cNvSpPr/>
          <p:nvPr/>
        </p:nvSpPr>
        <p:spPr>
          <a:xfrm>
            <a:off x="1258996" y="2030755"/>
            <a:ext cx="1211767" cy="9634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BE1B19D3-88FE-4980-9016-63CE8EAF1AD0}"/>
              </a:ext>
            </a:extLst>
          </p:cNvPr>
          <p:cNvSpPr/>
          <p:nvPr/>
        </p:nvSpPr>
        <p:spPr>
          <a:xfrm>
            <a:off x="3146885" y="4272448"/>
            <a:ext cx="2949114" cy="1737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608F4DBA-6659-4EB0-8DDD-C556FA125694}"/>
              </a:ext>
            </a:extLst>
          </p:cNvPr>
          <p:cNvSpPr/>
          <p:nvPr/>
        </p:nvSpPr>
        <p:spPr>
          <a:xfrm>
            <a:off x="1672205" y="4508296"/>
            <a:ext cx="1401228" cy="1025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73CC63CE-DBBD-42E3-AE65-58D80749DC87}"/>
              </a:ext>
            </a:extLst>
          </p:cNvPr>
          <p:cNvSpPr/>
          <p:nvPr/>
        </p:nvSpPr>
        <p:spPr>
          <a:xfrm>
            <a:off x="2790461" y="2335555"/>
            <a:ext cx="3830254" cy="1385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sellaDiTesto 9">
            <a:extLst>
              <a:ext uri="{FF2B5EF4-FFF2-40B4-BE49-F238E27FC236}">
                <a16:creationId xmlns:a16="http://schemas.microsoft.com/office/drawing/2014/main" id="{CDCFA48D-70ED-4C60-8878-8BB0E3F6989D}"/>
              </a:ext>
            </a:extLst>
          </p:cNvPr>
          <p:cNvSpPr txBox="1"/>
          <p:nvPr/>
        </p:nvSpPr>
        <p:spPr>
          <a:xfrm>
            <a:off x="3139619" y="4781062"/>
            <a:ext cx="2732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reaction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24566DA-9119-4B07-AF65-CC9B3981D71F}"/>
              </a:ext>
            </a:extLst>
          </p:cNvPr>
          <p:cNvSpPr/>
          <p:nvPr/>
        </p:nvSpPr>
        <p:spPr>
          <a:xfrm>
            <a:off x="7868451" y="1103734"/>
            <a:ext cx="834678" cy="4370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E1AD71-CE4F-42D0-9383-FEF6938C454D}"/>
              </a:ext>
            </a:extLst>
          </p:cNvPr>
          <p:cNvSpPr txBox="1"/>
          <p:nvPr/>
        </p:nvSpPr>
        <p:spPr>
          <a:xfrm>
            <a:off x="8793829" y="1111818"/>
            <a:ext cx="237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Key-</a:t>
            </a:r>
            <a:r>
              <a:rPr lang="it-IT" dirty="0" err="1"/>
              <a:t>aspects</a:t>
            </a:r>
            <a:r>
              <a:rPr lang="it-IT" dirty="0"/>
              <a:t> in </a:t>
            </a:r>
            <a:r>
              <a:rPr lang="it-IT" dirty="0" err="1"/>
              <a:t>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46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90E01B-B877-49B7-BD9D-707CD0BCE3FC}"/>
              </a:ext>
            </a:extLst>
          </p:cNvPr>
          <p:cNvSpPr/>
          <p:nvPr/>
        </p:nvSpPr>
        <p:spPr>
          <a:xfrm>
            <a:off x="1100198" y="1302165"/>
            <a:ext cx="1046968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can be transformed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hydrogenated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into fuels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methane, liquid fuels) and chemicals (e.g. methanol, olefins)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hydrogenate 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we need a catalyst!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these applications, heterogeneous catalysts are used</a:t>
            </a:r>
          </a:p>
        </p:txBody>
      </p:sp>
      <p:sp>
        <p:nvSpPr>
          <p:cNvPr id="14" name="CasellaDiTesto 4">
            <a:extLst>
              <a:ext uri="{FF2B5EF4-FFF2-40B4-BE49-F238E27FC236}">
                <a16:creationId xmlns:a16="http://schemas.microsoft.com/office/drawing/2014/main" id="{9E187FE0-6127-4A29-BF6A-AD31E12ECF65}"/>
              </a:ext>
            </a:extLst>
          </p:cNvPr>
          <p:cNvSpPr txBox="1"/>
          <p:nvPr/>
        </p:nvSpPr>
        <p:spPr>
          <a:xfrm>
            <a:off x="3316063" y="37406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1E7B-0AB7-4D2A-92B5-2F7E555D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17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45A8EE1-0F61-46BB-A85E-9A622B155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725" y="3055059"/>
            <a:ext cx="4724400" cy="2612315"/>
          </a:xfrm>
          <a:prstGeom prst="rect">
            <a:avLst/>
          </a:prstGeom>
        </p:spPr>
      </p:pic>
      <p:pic>
        <p:nvPicPr>
          <p:cNvPr id="52230" name="Picture 6" descr="Petrosadid: Chemical Prossesing Catalyst">
            <a:extLst>
              <a:ext uri="{FF2B5EF4-FFF2-40B4-BE49-F238E27FC236}">
                <a16:creationId xmlns:a16="http://schemas.microsoft.com/office/drawing/2014/main" id="{48E16FCE-896C-439E-8BC3-36541948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96" y="3176932"/>
            <a:ext cx="3875704" cy="29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C6292BD4-9398-4DF7-B7B5-50B2FB6C15E2}"/>
              </a:ext>
            </a:extLst>
          </p:cNvPr>
          <p:cNvSpPr txBox="1">
            <a:spLocks noChangeArrowheads="1"/>
          </p:cNvSpPr>
          <p:nvPr/>
        </p:nvSpPr>
        <p:spPr>
          <a:xfrm>
            <a:off x="6060621" y="5747084"/>
            <a:ext cx="5293179" cy="609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b="1" dirty="0">
                <a:latin typeface="Calibri" pitchFamily="34" charset="0"/>
              </a:rPr>
              <a:t>New catalytic materials  are required!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D1CF70-A62E-47B0-BD4E-026B3DE6E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4467" y="2830136"/>
            <a:ext cx="1807533" cy="2612315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0FB3FAB-6B6D-4F88-B2C9-DEA515AB3F0F}"/>
              </a:ext>
            </a:extLst>
          </p:cNvPr>
          <p:cNvSpPr/>
          <p:nvPr/>
        </p:nvSpPr>
        <p:spPr>
          <a:xfrm>
            <a:off x="5845628" y="5878768"/>
            <a:ext cx="641867" cy="1729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9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1E7B-0AB7-4D2A-92B5-2F7E555D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18</a:t>
            </a:fld>
            <a:endParaRPr lang="it-IT"/>
          </a:p>
        </p:txBody>
      </p:sp>
      <p:grpSp>
        <p:nvGrpSpPr>
          <p:cNvPr id="10" name="Gruppo 7">
            <a:extLst>
              <a:ext uri="{FF2B5EF4-FFF2-40B4-BE49-F238E27FC236}">
                <a16:creationId xmlns:a16="http://schemas.microsoft.com/office/drawing/2014/main" id="{DFCC01A5-477F-4CE2-A23E-46D6E04E7B7D}"/>
              </a:ext>
            </a:extLst>
          </p:cNvPr>
          <p:cNvGrpSpPr/>
          <p:nvPr/>
        </p:nvGrpSpPr>
        <p:grpSpPr>
          <a:xfrm>
            <a:off x="8133173" y="6290672"/>
            <a:ext cx="2355064" cy="593971"/>
            <a:chOff x="619216" y="6286740"/>
            <a:chExt cx="2355064" cy="59397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C4AEAD7-CB1C-4D6A-B297-525B01387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14" y="6286740"/>
              <a:ext cx="596925" cy="311240"/>
            </a:xfrm>
            <a:custGeom>
              <a:avLst/>
              <a:gdLst/>
              <a:ahLst/>
              <a:cxnLst>
                <a:cxn ang="0">
                  <a:pos x="0" y="632"/>
                </a:cxn>
                <a:cxn ang="0">
                  <a:pos x="318" y="560"/>
                </a:cxn>
                <a:cxn ang="0">
                  <a:pos x="988" y="54"/>
                </a:cxn>
                <a:cxn ang="0">
                  <a:pos x="1649" y="886"/>
                </a:cxn>
                <a:cxn ang="0">
                  <a:pos x="2088" y="990"/>
                </a:cxn>
              </a:cxnLst>
              <a:rect l="0" t="0" r="r" b="b"/>
              <a:pathLst>
                <a:path w="2088" h="1042">
                  <a:moveTo>
                    <a:pt x="0" y="632"/>
                  </a:moveTo>
                  <a:cubicBezTo>
                    <a:pt x="53" y="620"/>
                    <a:pt x="153" y="656"/>
                    <a:pt x="318" y="560"/>
                  </a:cubicBezTo>
                  <a:cubicBezTo>
                    <a:pt x="483" y="464"/>
                    <a:pt x="766" y="0"/>
                    <a:pt x="988" y="54"/>
                  </a:cubicBezTo>
                  <a:cubicBezTo>
                    <a:pt x="1210" y="108"/>
                    <a:pt x="1466" y="730"/>
                    <a:pt x="1649" y="886"/>
                  </a:cubicBezTo>
                  <a:cubicBezTo>
                    <a:pt x="1832" y="1042"/>
                    <a:pt x="1997" y="968"/>
                    <a:pt x="2088" y="99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ysDot"/>
              <a:round/>
              <a:headEnd type="none" w="med" len="med"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6E15F54-B8A2-4259-9D15-405D321E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93" y="6398153"/>
              <a:ext cx="598927" cy="268826"/>
            </a:xfrm>
            <a:custGeom>
              <a:avLst/>
              <a:gdLst/>
              <a:ahLst/>
              <a:cxnLst>
                <a:cxn ang="0">
                  <a:pos x="0" y="281"/>
                </a:cxn>
                <a:cxn ang="0">
                  <a:pos x="285" y="271"/>
                </a:cxn>
                <a:cxn ang="0">
                  <a:pos x="441" y="201"/>
                </a:cxn>
                <a:cxn ang="0">
                  <a:pos x="652" y="451"/>
                </a:cxn>
                <a:cxn ang="0">
                  <a:pos x="933" y="61"/>
                </a:cxn>
                <a:cxn ang="0">
                  <a:pos x="1208" y="816"/>
                </a:cxn>
                <a:cxn ang="0">
                  <a:pos x="1509" y="566"/>
                </a:cxn>
                <a:cxn ang="0">
                  <a:pos x="1749" y="631"/>
                </a:cxn>
                <a:cxn ang="0">
                  <a:pos x="2095" y="637"/>
                </a:cxn>
              </a:cxnLst>
              <a:rect l="0" t="0" r="r" b="b"/>
              <a:pathLst>
                <a:path w="2095" h="900">
                  <a:moveTo>
                    <a:pt x="0" y="281"/>
                  </a:moveTo>
                  <a:cubicBezTo>
                    <a:pt x="47" y="279"/>
                    <a:pt x="212" y="284"/>
                    <a:pt x="285" y="271"/>
                  </a:cubicBezTo>
                  <a:cubicBezTo>
                    <a:pt x="358" y="258"/>
                    <a:pt x="380" y="171"/>
                    <a:pt x="441" y="201"/>
                  </a:cubicBezTo>
                  <a:cubicBezTo>
                    <a:pt x="502" y="231"/>
                    <a:pt x="570" y="474"/>
                    <a:pt x="652" y="451"/>
                  </a:cubicBezTo>
                  <a:cubicBezTo>
                    <a:pt x="733" y="428"/>
                    <a:pt x="840" y="0"/>
                    <a:pt x="933" y="61"/>
                  </a:cubicBezTo>
                  <a:cubicBezTo>
                    <a:pt x="1025" y="121"/>
                    <a:pt x="1112" y="732"/>
                    <a:pt x="1208" y="816"/>
                  </a:cubicBezTo>
                  <a:cubicBezTo>
                    <a:pt x="1304" y="900"/>
                    <a:pt x="1419" y="596"/>
                    <a:pt x="1509" y="566"/>
                  </a:cubicBezTo>
                  <a:cubicBezTo>
                    <a:pt x="1599" y="536"/>
                    <a:pt x="1652" y="619"/>
                    <a:pt x="1749" y="631"/>
                  </a:cubicBezTo>
                  <a:cubicBezTo>
                    <a:pt x="1847" y="643"/>
                    <a:pt x="2023" y="636"/>
                    <a:pt x="2095" y="637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5" name="CasellaDiTesto 11">
              <a:extLst>
                <a:ext uri="{FF2B5EF4-FFF2-40B4-BE49-F238E27FC236}">
                  <a16:creationId xmlns:a16="http://schemas.microsoft.com/office/drawing/2014/main" id="{221F1B5F-FE57-4AD3-8DD0-D6B189B21667}"/>
                </a:ext>
              </a:extLst>
            </p:cNvPr>
            <p:cNvSpPr txBox="1"/>
            <p:nvPr/>
          </p:nvSpPr>
          <p:spPr>
            <a:xfrm>
              <a:off x="759520" y="6588323"/>
              <a:ext cx="8136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1">
                <a:defRPr/>
              </a:pPr>
              <a:r>
                <a:rPr lang="en-US" sz="13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/>
                </a:rPr>
                <a:t>LCCP</a:t>
              </a:r>
              <a:endParaRPr lang="en-US" sz="13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cxnSp>
          <p:nvCxnSpPr>
            <p:cNvPr id="16" name="Connettore 1 12">
              <a:extLst>
                <a:ext uri="{FF2B5EF4-FFF2-40B4-BE49-F238E27FC236}">
                  <a16:creationId xmlns:a16="http://schemas.microsoft.com/office/drawing/2014/main" id="{79B435B7-DA69-48BA-A097-55C9536EAFBA}"/>
                </a:ext>
              </a:extLst>
            </p:cNvPr>
            <p:cNvCxnSpPr/>
            <p:nvPr/>
          </p:nvCxnSpPr>
          <p:spPr>
            <a:xfrm flipH="1" flipV="1">
              <a:off x="1408323" y="6588323"/>
              <a:ext cx="1565957" cy="140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">
              <a:extLst>
                <a:ext uri="{FF2B5EF4-FFF2-40B4-BE49-F238E27FC236}">
                  <a16:creationId xmlns:a16="http://schemas.microsoft.com/office/drawing/2014/main" id="{FD6B4999-EB99-4200-AC10-E4AC0F46708D}"/>
                </a:ext>
              </a:extLst>
            </p:cNvPr>
            <p:cNvCxnSpPr/>
            <p:nvPr/>
          </p:nvCxnSpPr>
          <p:spPr>
            <a:xfrm rot="10800000">
              <a:off x="619216" y="6484289"/>
              <a:ext cx="216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sellaDiTesto 4">
            <a:extLst>
              <a:ext uri="{FF2B5EF4-FFF2-40B4-BE49-F238E27FC236}">
                <a16:creationId xmlns:a16="http://schemas.microsoft.com/office/drawing/2014/main" id="{9FEA6603-93EE-4CFC-ADCD-4F37D20F1A70}"/>
              </a:ext>
            </a:extLst>
          </p:cNvPr>
          <p:cNvSpPr txBox="1"/>
          <p:nvPr/>
        </p:nvSpPr>
        <p:spPr>
          <a:xfrm>
            <a:off x="3316063" y="37406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83439C53-17C3-4594-993F-491EF7DE5474}"/>
              </a:ext>
            </a:extLst>
          </p:cNvPr>
          <p:cNvSpPr txBox="1">
            <a:spLocks noGrp="1"/>
          </p:cNvSpPr>
          <p:nvPr/>
        </p:nvSpPr>
        <p:spPr bwMode="auto">
          <a:xfrm>
            <a:off x="8747125" y="6613525"/>
            <a:ext cx="15128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080000" bIns="0">
            <a:spAutoFit/>
          </a:bodyPr>
          <a:lstStyle/>
          <a:p>
            <a:pPr eaLnBrk="0" hangingPunct="0">
              <a:spcBef>
                <a:spcPct val="20000"/>
              </a:spcBef>
            </a:pPr>
            <a:fld id="{8A484BB9-1150-4EB7-9285-2F758AD29AF0}" type="slidenum">
              <a:rPr lang="it-IT" sz="1600">
                <a:solidFill>
                  <a:srgbClr val="FF9900"/>
                </a:solidFill>
              </a:rPr>
              <a:pPr eaLnBrk="0" hangingPunct="0">
                <a:spcBef>
                  <a:spcPct val="20000"/>
                </a:spcBef>
              </a:pPr>
              <a:t>18</a:t>
            </a:fld>
            <a:endParaRPr lang="it-IT" sz="1600">
              <a:solidFill>
                <a:srgbClr val="FF9900"/>
              </a:solidFill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29D562D7-F03A-4A46-8DDE-BA4200619CF2}"/>
              </a:ext>
            </a:extLst>
          </p:cNvPr>
          <p:cNvSpPr txBox="1">
            <a:spLocks noChangeArrowheads="1"/>
          </p:cNvSpPr>
          <p:nvPr/>
        </p:nvSpPr>
        <p:spPr>
          <a:xfrm>
            <a:off x="83378" y="902399"/>
            <a:ext cx="6443663" cy="95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b="1" dirty="0">
                <a:latin typeface="Calibri" pitchFamily="34" charset="0"/>
              </a:rPr>
              <a:t>New catalyst formulation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5D3C7685-FCFD-4530-8B30-6825AF03A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12553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spcBef>
                <a:spcPct val="20000"/>
              </a:spcBef>
            </a:pPr>
            <a:endParaRPr lang="it-IT"/>
          </a:p>
        </p:txBody>
      </p:sp>
      <p:pic>
        <p:nvPicPr>
          <p:cNvPr id="33" name="Picture 23" descr="Orange_Arrow_NE">
            <a:extLst>
              <a:ext uri="{FF2B5EF4-FFF2-40B4-BE49-F238E27FC236}">
                <a16:creationId xmlns:a16="http://schemas.microsoft.com/office/drawing/2014/main" id="{684E28DF-662E-4C91-A818-5A3F6F8A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215288">
            <a:off x="6121324" y="1130729"/>
            <a:ext cx="149066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E17A48A-21B3-4DCE-B9A2-ECA353BE0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418" y="1849930"/>
            <a:ext cx="9277819" cy="42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3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2">
            <a:extLst>
              <a:ext uri="{FF2B5EF4-FFF2-40B4-BE49-F238E27FC236}">
                <a16:creationId xmlns:a16="http://schemas.microsoft.com/office/drawing/2014/main" id="{A9330E95-F8B2-48F8-9EB4-A4FEB31AE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5" name="Immagine 19">
            <a:extLst>
              <a:ext uri="{FF2B5EF4-FFF2-40B4-BE49-F238E27FC236}">
                <a16:creationId xmlns:a16="http://schemas.microsoft.com/office/drawing/2014/main" id="{EF3FD17E-78F0-4D7A-A496-FE0DEAA34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4D93A3-9187-4068-9418-231BD29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19</a:t>
            </a:fld>
            <a:endParaRPr lang="it-IT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EB1E17D8-034B-4057-B8C0-8A0225A505EE}"/>
              </a:ext>
            </a:extLst>
          </p:cNvPr>
          <p:cNvSpPr txBox="1"/>
          <p:nvPr/>
        </p:nvSpPr>
        <p:spPr>
          <a:xfrm>
            <a:off x="930977" y="1212372"/>
            <a:ext cx="593516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Catalysts having different shapes and phase loadings can be prepared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9460731D-4C12-4B97-A4C5-9512D3ECAD2B}"/>
              </a:ext>
            </a:extLst>
          </p:cNvPr>
          <p:cNvGrpSpPr/>
          <p:nvPr/>
        </p:nvGrpSpPr>
        <p:grpSpPr>
          <a:xfrm rot="5400000">
            <a:off x="8475781" y="2017769"/>
            <a:ext cx="765985" cy="3985257"/>
            <a:chOff x="7668066" y="890959"/>
            <a:chExt cx="993391" cy="4942936"/>
          </a:xfrm>
        </p:grpSpPr>
        <p:pic>
          <p:nvPicPr>
            <p:cNvPr id="15" name="Immagine 51">
              <a:extLst>
                <a:ext uri="{FF2B5EF4-FFF2-40B4-BE49-F238E27FC236}">
                  <a16:creationId xmlns:a16="http://schemas.microsoft.com/office/drawing/2014/main" id="{15B2D6BD-BD60-47F4-A65C-672AC35A8C85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71" t="6292" r="24200" b="60997"/>
            <a:stretch/>
          </p:blipFill>
          <p:spPr bwMode="auto">
            <a:xfrm rot="16200000">
              <a:off x="7698213" y="4872442"/>
              <a:ext cx="936398" cy="9865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D838E1D0-2305-410B-B1B6-75F96743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613" t="40171" r="46431" b="36058"/>
            <a:stretch/>
          </p:blipFill>
          <p:spPr>
            <a:xfrm>
              <a:off x="7674950" y="2902012"/>
              <a:ext cx="986507" cy="940853"/>
            </a:xfrm>
            <a:prstGeom prst="rect">
              <a:avLst/>
            </a:prstGeom>
          </p:spPr>
        </p:pic>
        <p:pic>
          <p:nvPicPr>
            <p:cNvPr id="17" name="Picture 18">
              <a:extLst>
                <a:ext uri="{FF2B5EF4-FFF2-40B4-BE49-F238E27FC236}">
                  <a16:creationId xmlns:a16="http://schemas.microsoft.com/office/drawing/2014/main" id="{20E87798-4D3A-4617-8CED-49D51E583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890" t="39402" r="60154" b="36827"/>
            <a:stretch/>
          </p:blipFill>
          <p:spPr>
            <a:xfrm>
              <a:off x="7673217" y="3899754"/>
              <a:ext cx="986507" cy="940853"/>
            </a:xfrm>
            <a:prstGeom prst="rect">
              <a:avLst/>
            </a:prstGeom>
          </p:spPr>
        </p:pic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E39CA5A1-66EC-4882-B8F4-3A93601A5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246" t="40586" r="32798" b="35643"/>
            <a:stretch/>
          </p:blipFill>
          <p:spPr>
            <a:xfrm>
              <a:off x="7668066" y="1904270"/>
              <a:ext cx="986507" cy="940854"/>
            </a:xfrm>
            <a:prstGeom prst="rect">
              <a:avLst/>
            </a:prstGeom>
          </p:spPr>
        </p:pic>
        <p:pic>
          <p:nvPicPr>
            <p:cNvPr id="19" name="Immagine 51">
              <a:extLst>
                <a:ext uri="{FF2B5EF4-FFF2-40B4-BE49-F238E27FC236}">
                  <a16:creationId xmlns:a16="http://schemas.microsoft.com/office/drawing/2014/main" id="{A795163A-9170-46DE-82AE-3A133FA62F77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77" t="34291" r="23995" b="34072"/>
            <a:stretch/>
          </p:blipFill>
          <p:spPr bwMode="auto">
            <a:xfrm>
              <a:off x="7668066" y="890959"/>
              <a:ext cx="982511" cy="9541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CasellaDiTesto 4">
            <a:extLst>
              <a:ext uri="{FF2B5EF4-FFF2-40B4-BE49-F238E27FC236}">
                <a16:creationId xmlns:a16="http://schemas.microsoft.com/office/drawing/2014/main" id="{494835A6-CFB7-4FA3-8626-601668F71804}"/>
              </a:ext>
            </a:extLst>
          </p:cNvPr>
          <p:cNvSpPr txBox="1"/>
          <p:nvPr/>
        </p:nvSpPr>
        <p:spPr>
          <a:xfrm>
            <a:off x="3316063" y="37406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917" name="Picture 5" descr="Schematic of steps in the preparation of supported catalysts by impregnation (Bartholomew and Farrauto 2006) ">
            <a:extLst>
              <a:ext uri="{FF2B5EF4-FFF2-40B4-BE49-F238E27FC236}">
                <a16:creationId xmlns:a16="http://schemas.microsoft.com/office/drawing/2014/main" id="{9BF04DBA-520F-4796-9091-EDEDE8D9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78" y="2422191"/>
            <a:ext cx="3391506" cy="31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8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B8A3E2-1C49-4D8B-960F-FE9E64C5A98A}"/>
              </a:ext>
            </a:extLst>
          </p:cNvPr>
          <p:cNvSpPr txBox="1"/>
          <p:nvPr/>
        </p:nvSpPr>
        <p:spPr>
          <a:xfrm>
            <a:off x="1704979" y="345886"/>
            <a:ext cx="2748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OUTLINE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F47AADB8-DACC-483A-8074-15EA59EDCA18}"/>
              </a:ext>
            </a:extLst>
          </p:cNvPr>
          <p:cNvSpPr txBox="1"/>
          <p:nvPr/>
        </p:nvSpPr>
        <p:spPr>
          <a:xfrm>
            <a:off x="1406984" y="1736745"/>
            <a:ext cx="99849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energy scenario and CO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Technologies for CO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capture and utilization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Research trends in the CO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utilization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Main players in the field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6ACEC8-11F5-466B-A65D-E506B7E2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485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1E7B-0AB7-4D2A-92B5-2F7E555D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20</a:t>
            </a:fld>
            <a:endParaRPr lang="it-IT"/>
          </a:p>
        </p:txBody>
      </p:sp>
      <p:grpSp>
        <p:nvGrpSpPr>
          <p:cNvPr id="10" name="Gruppo 7">
            <a:extLst>
              <a:ext uri="{FF2B5EF4-FFF2-40B4-BE49-F238E27FC236}">
                <a16:creationId xmlns:a16="http://schemas.microsoft.com/office/drawing/2014/main" id="{DFCC01A5-477F-4CE2-A23E-46D6E04E7B7D}"/>
              </a:ext>
            </a:extLst>
          </p:cNvPr>
          <p:cNvGrpSpPr/>
          <p:nvPr/>
        </p:nvGrpSpPr>
        <p:grpSpPr>
          <a:xfrm>
            <a:off x="8133173" y="6290672"/>
            <a:ext cx="2355064" cy="593971"/>
            <a:chOff x="619216" y="6286740"/>
            <a:chExt cx="2355064" cy="59397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C4AEAD7-CB1C-4D6A-B297-525B01387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14" y="6286740"/>
              <a:ext cx="596925" cy="311240"/>
            </a:xfrm>
            <a:custGeom>
              <a:avLst/>
              <a:gdLst/>
              <a:ahLst/>
              <a:cxnLst>
                <a:cxn ang="0">
                  <a:pos x="0" y="632"/>
                </a:cxn>
                <a:cxn ang="0">
                  <a:pos x="318" y="560"/>
                </a:cxn>
                <a:cxn ang="0">
                  <a:pos x="988" y="54"/>
                </a:cxn>
                <a:cxn ang="0">
                  <a:pos x="1649" y="886"/>
                </a:cxn>
                <a:cxn ang="0">
                  <a:pos x="2088" y="990"/>
                </a:cxn>
              </a:cxnLst>
              <a:rect l="0" t="0" r="r" b="b"/>
              <a:pathLst>
                <a:path w="2088" h="1042">
                  <a:moveTo>
                    <a:pt x="0" y="632"/>
                  </a:moveTo>
                  <a:cubicBezTo>
                    <a:pt x="53" y="620"/>
                    <a:pt x="153" y="656"/>
                    <a:pt x="318" y="560"/>
                  </a:cubicBezTo>
                  <a:cubicBezTo>
                    <a:pt x="483" y="464"/>
                    <a:pt x="766" y="0"/>
                    <a:pt x="988" y="54"/>
                  </a:cubicBezTo>
                  <a:cubicBezTo>
                    <a:pt x="1210" y="108"/>
                    <a:pt x="1466" y="730"/>
                    <a:pt x="1649" y="886"/>
                  </a:cubicBezTo>
                  <a:cubicBezTo>
                    <a:pt x="1832" y="1042"/>
                    <a:pt x="1997" y="968"/>
                    <a:pt x="2088" y="99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ysDot"/>
              <a:round/>
              <a:headEnd type="none" w="med" len="med"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6E15F54-B8A2-4259-9D15-405D321E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93" y="6398153"/>
              <a:ext cx="598927" cy="268826"/>
            </a:xfrm>
            <a:custGeom>
              <a:avLst/>
              <a:gdLst/>
              <a:ahLst/>
              <a:cxnLst>
                <a:cxn ang="0">
                  <a:pos x="0" y="281"/>
                </a:cxn>
                <a:cxn ang="0">
                  <a:pos x="285" y="271"/>
                </a:cxn>
                <a:cxn ang="0">
                  <a:pos x="441" y="201"/>
                </a:cxn>
                <a:cxn ang="0">
                  <a:pos x="652" y="451"/>
                </a:cxn>
                <a:cxn ang="0">
                  <a:pos x="933" y="61"/>
                </a:cxn>
                <a:cxn ang="0">
                  <a:pos x="1208" y="816"/>
                </a:cxn>
                <a:cxn ang="0">
                  <a:pos x="1509" y="566"/>
                </a:cxn>
                <a:cxn ang="0">
                  <a:pos x="1749" y="631"/>
                </a:cxn>
                <a:cxn ang="0">
                  <a:pos x="2095" y="637"/>
                </a:cxn>
              </a:cxnLst>
              <a:rect l="0" t="0" r="r" b="b"/>
              <a:pathLst>
                <a:path w="2095" h="900">
                  <a:moveTo>
                    <a:pt x="0" y="281"/>
                  </a:moveTo>
                  <a:cubicBezTo>
                    <a:pt x="47" y="279"/>
                    <a:pt x="212" y="284"/>
                    <a:pt x="285" y="271"/>
                  </a:cubicBezTo>
                  <a:cubicBezTo>
                    <a:pt x="358" y="258"/>
                    <a:pt x="380" y="171"/>
                    <a:pt x="441" y="201"/>
                  </a:cubicBezTo>
                  <a:cubicBezTo>
                    <a:pt x="502" y="231"/>
                    <a:pt x="570" y="474"/>
                    <a:pt x="652" y="451"/>
                  </a:cubicBezTo>
                  <a:cubicBezTo>
                    <a:pt x="733" y="428"/>
                    <a:pt x="840" y="0"/>
                    <a:pt x="933" y="61"/>
                  </a:cubicBezTo>
                  <a:cubicBezTo>
                    <a:pt x="1025" y="121"/>
                    <a:pt x="1112" y="732"/>
                    <a:pt x="1208" y="816"/>
                  </a:cubicBezTo>
                  <a:cubicBezTo>
                    <a:pt x="1304" y="900"/>
                    <a:pt x="1419" y="596"/>
                    <a:pt x="1509" y="566"/>
                  </a:cubicBezTo>
                  <a:cubicBezTo>
                    <a:pt x="1599" y="536"/>
                    <a:pt x="1652" y="619"/>
                    <a:pt x="1749" y="631"/>
                  </a:cubicBezTo>
                  <a:cubicBezTo>
                    <a:pt x="1847" y="643"/>
                    <a:pt x="2023" y="636"/>
                    <a:pt x="2095" y="637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5" name="CasellaDiTesto 11">
              <a:extLst>
                <a:ext uri="{FF2B5EF4-FFF2-40B4-BE49-F238E27FC236}">
                  <a16:creationId xmlns:a16="http://schemas.microsoft.com/office/drawing/2014/main" id="{221F1B5F-FE57-4AD3-8DD0-D6B189B21667}"/>
                </a:ext>
              </a:extLst>
            </p:cNvPr>
            <p:cNvSpPr txBox="1"/>
            <p:nvPr/>
          </p:nvSpPr>
          <p:spPr>
            <a:xfrm>
              <a:off x="759520" y="6588323"/>
              <a:ext cx="8136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1">
                <a:defRPr/>
              </a:pPr>
              <a:r>
                <a:rPr lang="en-US" sz="13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/>
                </a:rPr>
                <a:t>LCCP</a:t>
              </a:r>
              <a:endParaRPr lang="en-US" sz="13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cxnSp>
          <p:nvCxnSpPr>
            <p:cNvPr id="16" name="Connettore 1 12">
              <a:extLst>
                <a:ext uri="{FF2B5EF4-FFF2-40B4-BE49-F238E27FC236}">
                  <a16:creationId xmlns:a16="http://schemas.microsoft.com/office/drawing/2014/main" id="{79B435B7-DA69-48BA-A097-55C9536EAFBA}"/>
                </a:ext>
              </a:extLst>
            </p:cNvPr>
            <p:cNvCxnSpPr/>
            <p:nvPr/>
          </p:nvCxnSpPr>
          <p:spPr>
            <a:xfrm flipH="1" flipV="1">
              <a:off x="1408323" y="6588323"/>
              <a:ext cx="1565957" cy="140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">
              <a:extLst>
                <a:ext uri="{FF2B5EF4-FFF2-40B4-BE49-F238E27FC236}">
                  <a16:creationId xmlns:a16="http://schemas.microsoft.com/office/drawing/2014/main" id="{FD6B4999-EB99-4200-AC10-E4AC0F46708D}"/>
                </a:ext>
              </a:extLst>
            </p:cNvPr>
            <p:cNvCxnSpPr/>
            <p:nvPr/>
          </p:nvCxnSpPr>
          <p:spPr>
            <a:xfrm rot="10800000">
              <a:off x="619216" y="6484289"/>
              <a:ext cx="216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sellaDiTesto 4">
            <a:extLst>
              <a:ext uri="{FF2B5EF4-FFF2-40B4-BE49-F238E27FC236}">
                <a16:creationId xmlns:a16="http://schemas.microsoft.com/office/drawing/2014/main" id="{9FEA6603-93EE-4CFC-ADCD-4F37D20F1A70}"/>
              </a:ext>
            </a:extLst>
          </p:cNvPr>
          <p:cNvSpPr txBox="1"/>
          <p:nvPr/>
        </p:nvSpPr>
        <p:spPr>
          <a:xfrm>
            <a:off x="3316063" y="37406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83439C53-17C3-4594-993F-491EF7DE5474}"/>
              </a:ext>
            </a:extLst>
          </p:cNvPr>
          <p:cNvSpPr txBox="1">
            <a:spLocks noGrp="1"/>
          </p:cNvSpPr>
          <p:nvPr/>
        </p:nvSpPr>
        <p:spPr bwMode="auto">
          <a:xfrm>
            <a:off x="8747125" y="6613525"/>
            <a:ext cx="15128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080000" bIns="0">
            <a:spAutoFit/>
          </a:bodyPr>
          <a:lstStyle/>
          <a:p>
            <a:pPr eaLnBrk="0" hangingPunct="0">
              <a:spcBef>
                <a:spcPct val="20000"/>
              </a:spcBef>
            </a:pPr>
            <a:fld id="{8A484BB9-1150-4EB7-9285-2F758AD29AF0}" type="slidenum">
              <a:rPr lang="it-IT" sz="1600">
                <a:solidFill>
                  <a:srgbClr val="FF9900"/>
                </a:solidFill>
              </a:rPr>
              <a:pPr eaLnBrk="0" hangingPunct="0">
                <a:spcBef>
                  <a:spcPct val="20000"/>
                </a:spcBef>
              </a:pPr>
              <a:t>20</a:t>
            </a:fld>
            <a:endParaRPr lang="it-IT" sz="1600">
              <a:solidFill>
                <a:srgbClr val="FF9900"/>
              </a:solidFill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29D562D7-F03A-4A46-8DDE-BA4200619CF2}"/>
              </a:ext>
            </a:extLst>
          </p:cNvPr>
          <p:cNvSpPr txBox="1">
            <a:spLocks noChangeArrowheads="1"/>
          </p:cNvSpPr>
          <p:nvPr/>
        </p:nvSpPr>
        <p:spPr>
          <a:xfrm>
            <a:off x="346077" y="960736"/>
            <a:ext cx="3221716" cy="92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b="1" dirty="0">
                <a:latin typeface="Calibri" pitchFamily="34" charset="0"/>
              </a:rPr>
              <a:t>Catalyst testing</a:t>
            </a:r>
            <a:endParaRPr lang="en-GB" dirty="0">
              <a:latin typeface="Calibri" pitchFamily="34" charset="0"/>
            </a:endParaRPr>
          </a:p>
          <a:p>
            <a:pPr lvl="1"/>
            <a:endParaRPr lang="en-GB" sz="500" dirty="0">
              <a:latin typeface="Calibri" pitchFamily="34" charset="0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5D3C7685-FCFD-4530-8B30-6825AF03A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959" y="526641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spcBef>
                <a:spcPct val="20000"/>
              </a:spcBef>
            </a:pPr>
            <a:endParaRPr lang="it-IT"/>
          </a:p>
        </p:txBody>
      </p:sp>
      <p:pic>
        <p:nvPicPr>
          <p:cNvPr id="42" name="Immagine 2">
            <a:extLst>
              <a:ext uri="{FF2B5EF4-FFF2-40B4-BE49-F238E27FC236}">
                <a16:creationId xmlns:a16="http://schemas.microsoft.com/office/drawing/2014/main" id="{24131E7C-391A-4B09-BE48-D84E1AA29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6" y="2045643"/>
            <a:ext cx="3902075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4" descr="Orange_Arrow_NE">
            <a:extLst>
              <a:ext uri="{FF2B5EF4-FFF2-40B4-BE49-F238E27FC236}">
                <a16:creationId xmlns:a16="http://schemas.microsoft.com/office/drawing/2014/main" id="{72D8B4E0-E50C-48E0-AC00-7F92A5E0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90346">
            <a:off x="2840943" y="992025"/>
            <a:ext cx="149066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47FE1802-AEFA-4B0E-A13E-E65705F70BB6">
            <a:extLst>
              <a:ext uri="{FF2B5EF4-FFF2-40B4-BE49-F238E27FC236}">
                <a16:creationId xmlns:a16="http://schemas.microsoft.com/office/drawing/2014/main" id="{A0FB31E3-E259-4BE0-99B0-9B586112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01" y="876174"/>
            <a:ext cx="2736529" cy="364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84FA173A-9B58-4ECD-A3B1-1D532A0C1901">
            <a:extLst>
              <a:ext uri="{FF2B5EF4-FFF2-40B4-BE49-F238E27FC236}">
                <a16:creationId xmlns:a16="http://schemas.microsoft.com/office/drawing/2014/main" id="{23F5C3A6-C6C7-4906-B9AC-F58534E01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86" y="1235895"/>
            <a:ext cx="1708414" cy="227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D69CD48-4C37-4EC2-A943-43FE0D33FE82}"/>
              </a:ext>
            </a:extLst>
          </p:cNvPr>
          <p:cNvSpPr/>
          <p:nvPr/>
        </p:nvSpPr>
        <p:spPr>
          <a:xfrm>
            <a:off x="2828317" y="3113643"/>
            <a:ext cx="208797" cy="6570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9339702-4DEB-4D97-80E2-5FFDD711AB47}"/>
              </a:ext>
            </a:extLst>
          </p:cNvPr>
          <p:cNvSpPr/>
          <p:nvPr/>
        </p:nvSpPr>
        <p:spPr>
          <a:xfrm>
            <a:off x="4923636" y="888635"/>
            <a:ext cx="2744694" cy="36561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FE1687B8-52AA-4544-8843-6962A6F0D312}"/>
              </a:ext>
            </a:extLst>
          </p:cNvPr>
          <p:cNvSpPr/>
          <p:nvPr/>
        </p:nvSpPr>
        <p:spPr>
          <a:xfrm rot="20196973">
            <a:off x="3469821" y="3062967"/>
            <a:ext cx="1227138" cy="216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303405DD-3F32-4BB3-8143-51788B62FEE8}"/>
              </a:ext>
            </a:extLst>
          </p:cNvPr>
          <p:cNvSpPr/>
          <p:nvPr/>
        </p:nvSpPr>
        <p:spPr>
          <a:xfrm>
            <a:off x="6901739" y="2417005"/>
            <a:ext cx="1986536" cy="233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8DEBA22C-90B7-4C67-8EFC-E7015BFCAD23}"/>
              </a:ext>
            </a:extLst>
          </p:cNvPr>
          <p:cNvSpPr txBox="1">
            <a:spLocks noChangeArrowheads="1"/>
          </p:cNvSpPr>
          <p:nvPr/>
        </p:nvSpPr>
        <p:spPr>
          <a:xfrm>
            <a:off x="5185115" y="5813500"/>
            <a:ext cx="5837464" cy="609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b="1" dirty="0">
                <a:latin typeface="Calibri" pitchFamily="34" charset="0"/>
              </a:rPr>
              <a:t>The catalyst performances can be evaluated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31" name="Picture 24" descr="Orange_Arrow_NE">
            <a:extLst>
              <a:ext uri="{FF2B5EF4-FFF2-40B4-BE49-F238E27FC236}">
                <a16:creationId xmlns:a16="http://schemas.microsoft.com/office/drawing/2014/main" id="{88F53403-0C92-41B6-9941-87491230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34996">
            <a:off x="7854102" y="5144574"/>
            <a:ext cx="149066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Object 33">
            <a:extLst>
              <a:ext uri="{FF2B5EF4-FFF2-40B4-BE49-F238E27FC236}">
                <a16:creationId xmlns:a16="http://schemas.microsoft.com/office/drawing/2014/main" id="{A660C9D9-718C-4E05-ADD2-793E980D8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637859"/>
              </p:ext>
            </p:extLst>
          </p:nvPr>
        </p:nvGraphicFramePr>
        <p:xfrm>
          <a:off x="9047514" y="3788939"/>
          <a:ext cx="2881445" cy="2187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308480" imgH="3319920" progId="Origin95.Graph">
                  <p:embed/>
                </p:oleObj>
              </mc:Choice>
              <mc:Fallback>
                <p:oleObj name="Graph" r:id="rId8" imgW="4308480" imgH="3319920" progId="Origin95.Graph">
                  <p:embed/>
                  <p:pic>
                    <p:nvPicPr>
                      <p:cNvPr id="33" name="Object 33">
                        <a:extLst>
                          <a:ext uri="{FF2B5EF4-FFF2-40B4-BE49-F238E27FC236}">
                            <a16:creationId xmlns:a16="http://schemas.microsoft.com/office/drawing/2014/main" id="{A660C9D9-718C-4E05-ADD2-793E980D80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7514" y="3788939"/>
                        <a:ext cx="2881445" cy="21875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056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1E7B-0AB7-4D2A-92B5-2F7E555D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21</a:t>
            </a:fld>
            <a:endParaRPr lang="it-IT"/>
          </a:p>
        </p:txBody>
      </p:sp>
      <p:grpSp>
        <p:nvGrpSpPr>
          <p:cNvPr id="10" name="Gruppo 7">
            <a:extLst>
              <a:ext uri="{FF2B5EF4-FFF2-40B4-BE49-F238E27FC236}">
                <a16:creationId xmlns:a16="http://schemas.microsoft.com/office/drawing/2014/main" id="{DFCC01A5-477F-4CE2-A23E-46D6E04E7B7D}"/>
              </a:ext>
            </a:extLst>
          </p:cNvPr>
          <p:cNvGrpSpPr/>
          <p:nvPr/>
        </p:nvGrpSpPr>
        <p:grpSpPr>
          <a:xfrm>
            <a:off x="8133173" y="6290672"/>
            <a:ext cx="2355064" cy="593971"/>
            <a:chOff x="619216" y="6286740"/>
            <a:chExt cx="2355064" cy="59397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C4AEAD7-CB1C-4D6A-B297-525B01387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14" y="6286740"/>
              <a:ext cx="596925" cy="311240"/>
            </a:xfrm>
            <a:custGeom>
              <a:avLst/>
              <a:gdLst/>
              <a:ahLst/>
              <a:cxnLst>
                <a:cxn ang="0">
                  <a:pos x="0" y="632"/>
                </a:cxn>
                <a:cxn ang="0">
                  <a:pos x="318" y="560"/>
                </a:cxn>
                <a:cxn ang="0">
                  <a:pos x="988" y="54"/>
                </a:cxn>
                <a:cxn ang="0">
                  <a:pos x="1649" y="886"/>
                </a:cxn>
                <a:cxn ang="0">
                  <a:pos x="2088" y="990"/>
                </a:cxn>
              </a:cxnLst>
              <a:rect l="0" t="0" r="r" b="b"/>
              <a:pathLst>
                <a:path w="2088" h="1042">
                  <a:moveTo>
                    <a:pt x="0" y="632"/>
                  </a:moveTo>
                  <a:cubicBezTo>
                    <a:pt x="53" y="620"/>
                    <a:pt x="153" y="656"/>
                    <a:pt x="318" y="560"/>
                  </a:cubicBezTo>
                  <a:cubicBezTo>
                    <a:pt x="483" y="464"/>
                    <a:pt x="766" y="0"/>
                    <a:pt x="988" y="54"/>
                  </a:cubicBezTo>
                  <a:cubicBezTo>
                    <a:pt x="1210" y="108"/>
                    <a:pt x="1466" y="730"/>
                    <a:pt x="1649" y="886"/>
                  </a:cubicBezTo>
                  <a:cubicBezTo>
                    <a:pt x="1832" y="1042"/>
                    <a:pt x="1997" y="968"/>
                    <a:pt x="2088" y="99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ysDot"/>
              <a:round/>
              <a:headEnd type="none" w="med" len="med"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6E15F54-B8A2-4259-9D15-405D321E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93" y="6398153"/>
              <a:ext cx="598927" cy="268826"/>
            </a:xfrm>
            <a:custGeom>
              <a:avLst/>
              <a:gdLst/>
              <a:ahLst/>
              <a:cxnLst>
                <a:cxn ang="0">
                  <a:pos x="0" y="281"/>
                </a:cxn>
                <a:cxn ang="0">
                  <a:pos x="285" y="271"/>
                </a:cxn>
                <a:cxn ang="0">
                  <a:pos x="441" y="201"/>
                </a:cxn>
                <a:cxn ang="0">
                  <a:pos x="652" y="451"/>
                </a:cxn>
                <a:cxn ang="0">
                  <a:pos x="933" y="61"/>
                </a:cxn>
                <a:cxn ang="0">
                  <a:pos x="1208" y="816"/>
                </a:cxn>
                <a:cxn ang="0">
                  <a:pos x="1509" y="566"/>
                </a:cxn>
                <a:cxn ang="0">
                  <a:pos x="1749" y="631"/>
                </a:cxn>
                <a:cxn ang="0">
                  <a:pos x="2095" y="637"/>
                </a:cxn>
              </a:cxnLst>
              <a:rect l="0" t="0" r="r" b="b"/>
              <a:pathLst>
                <a:path w="2095" h="900">
                  <a:moveTo>
                    <a:pt x="0" y="281"/>
                  </a:moveTo>
                  <a:cubicBezTo>
                    <a:pt x="47" y="279"/>
                    <a:pt x="212" y="284"/>
                    <a:pt x="285" y="271"/>
                  </a:cubicBezTo>
                  <a:cubicBezTo>
                    <a:pt x="358" y="258"/>
                    <a:pt x="380" y="171"/>
                    <a:pt x="441" y="201"/>
                  </a:cubicBezTo>
                  <a:cubicBezTo>
                    <a:pt x="502" y="231"/>
                    <a:pt x="570" y="474"/>
                    <a:pt x="652" y="451"/>
                  </a:cubicBezTo>
                  <a:cubicBezTo>
                    <a:pt x="733" y="428"/>
                    <a:pt x="840" y="0"/>
                    <a:pt x="933" y="61"/>
                  </a:cubicBezTo>
                  <a:cubicBezTo>
                    <a:pt x="1025" y="121"/>
                    <a:pt x="1112" y="732"/>
                    <a:pt x="1208" y="816"/>
                  </a:cubicBezTo>
                  <a:cubicBezTo>
                    <a:pt x="1304" y="900"/>
                    <a:pt x="1419" y="596"/>
                    <a:pt x="1509" y="566"/>
                  </a:cubicBezTo>
                  <a:cubicBezTo>
                    <a:pt x="1599" y="536"/>
                    <a:pt x="1652" y="619"/>
                    <a:pt x="1749" y="631"/>
                  </a:cubicBezTo>
                  <a:cubicBezTo>
                    <a:pt x="1847" y="643"/>
                    <a:pt x="2023" y="636"/>
                    <a:pt x="2095" y="637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hangingPunct="1">
                <a:defRPr/>
              </a:pPr>
              <a:endParaRPr lang="it-IT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sp>
          <p:nvSpPr>
            <p:cNvPr id="15" name="CasellaDiTesto 11">
              <a:extLst>
                <a:ext uri="{FF2B5EF4-FFF2-40B4-BE49-F238E27FC236}">
                  <a16:creationId xmlns:a16="http://schemas.microsoft.com/office/drawing/2014/main" id="{221F1B5F-FE57-4AD3-8DD0-D6B189B21667}"/>
                </a:ext>
              </a:extLst>
            </p:cNvPr>
            <p:cNvSpPr txBox="1"/>
            <p:nvPr/>
          </p:nvSpPr>
          <p:spPr>
            <a:xfrm>
              <a:off x="759520" y="6588323"/>
              <a:ext cx="8136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1">
                <a:defRPr/>
              </a:pPr>
              <a:r>
                <a:rPr lang="en-US" sz="13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/>
                </a:rPr>
                <a:t>LCCP</a:t>
              </a:r>
              <a:endParaRPr lang="en-US" sz="13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/>
              </a:endParaRPr>
            </a:p>
          </p:txBody>
        </p:sp>
        <p:cxnSp>
          <p:nvCxnSpPr>
            <p:cNvPr id="16" name="Connettore 1 12">
              <a:extLst>
                <a:ext uri="{FF2B5EF4-FFF2-40B4-BE49-F238E27FC236}">
                  <a16:creationId xmlns:a16="http://schemas.microsoft.com/office/drawing/2014/main" id="{79B435B7-DA69-48BA-A097-55C9536EAFBA}"/>
                </a:ext>
              </a:extLst>
            </p:cNvPr>
            <p:cNvCxnSpPr/>
            <p:nvPr/>
          </p:nvCxnSpPr>
          <p:spPr>
            <a:xfrm flipH="1" flipV="1">
              <a:off x="1408323" y="6588323"/>
              <a:ext cx="1565957" cy="140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3">
              <a:extLst>
                <a:ext uri="{FF2B5EF4-FFF2-40B4-BE49-F238E27FC236}">
                  <a16:creationId xmlns:a16="http://schemas.microsoft.com/office/drawing/2014/main" id="{FD6B4999-EB99-4200-AC10-E4AC0F46708D}"/>
                </a:ext>
              </a:extLst>
            </p:cNvPr>
            <p:cNvCxnSpPr/>
            <p:nvPr/>
          </p:nvCxnSpPr>
          <p:spPr>
            <a:xfrm rot="10800000">
              <a:off x="619216" y="6484289"/>
              <a:ext cx="216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sellaDiTesto 4">
            <a:extLst>
              <a:ext uri="{FF2B5EF4-FFF2-40B4-BE49-F238E27FC236}">
                <a16:creationId xmlns:a16="http://schemas.microsoft.com/office/drawing/2014/main" id="{9FEA6603-93EE-4CFC-ADCD-4F37D20F1A70}"/>
              </a:ext>
            </a:extLst>
          </p:cNvPr>
          <p:cNvSpPr txBox="1"/>
          <p:nvPr/>
        </p:nvSpPr>
        <p:spPr>
          <a:xfrm>
            <a:off x="3316063" y="37406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83439C53-17C3-4594-993F-491EF7DE5474}"/>
              </a:ext>
            </a:extLst>
          </p:cNvPr>
          <p:cNvSpPr txBox="1">
            <a:spLocks noGrp="1"/>
          </p:cNvSpPr>
          <p:nvPr/>
        </p:nvSpPr>
        <p:spPr bwMode="auto">
          <a:xfrm>
            <a:off x="8747125" y="6613525"/>
            <a:ext cx="15128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080000" bIns="0">
            <a:spAutoFit/>
          </a:bodyPr>
          <a:lstStyle/>
          <a:p>
            <a:pPr eaLnBrk="0" hangingPunct="0">
              <a:spcBef>
                <a:spcPct val="20000"/>
              </a:spcBef>
            </a:pPr>
            <a:fld id="{8A484BB9-1150-4EB7-9285-2F758AD29AF0}" type="slidenum">
              <a:rPr lang="it-IT" sz="1600">
                <a:solidFill>
                  <a:srgbClr val="FF9900"/>
                </a:solidFill>
              </a:rPr>
              <a:pPr eaLnBrk="0" hangingPunct="0">
                <a:spcBef>
                  <a:spcPct val="20000"/>
                </a:spcBef>
              </a:pPr>
              <a:t>21</a:t>
            </a:fld>
            <a:endParaRPr lang="it-IT" sz="1600">
              <a:solidFill>
                <a:srgbClr val="FF9900"/>
              </a:solidFill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29D562D7-F03A-4A46-8DDE-BA4200619CF2}"/>
              </a:ext>
            </a:extLst>
          </p:cNvPr>
          <p:cNvSpPr txBox="1">
            <a:spLocks noChangeArrowheads="1"/>
          </p:cNvSpPr>
          <p:nvPr/>
        </p:nvSpPr>
        <p:spPr>
          <a:xfrm>
            <a:off x="-142292" y="830990"/>
            <a:ext cx="6916710" cy="92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b="1" dirty="0">
                <a:latin typeface="Calibri" pitchFamily="34" charset="0"/>
              </a:rPr>
              <a:t>Mechanistic studies – spectroscopic reactor</a:t>
            </a:r>
            <a:endParaRPr lang="en-GB" dirty="0">
              <a:latin typeface="Calibri" pitchFamily="34" charset="0"/>
            </a:endParaRPr>
          </a:p>
          <a:p>
            <a:pPr lvl="1"/>
            <a:endParaRPr lang="en-GB" sz="500" dirty="0">
              <a:latin typeface="Calibri" pitchFamily="34" charset="0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5D3C7685-FCFD-4530-8B30-6825AF03A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12553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spcBef>
                <a:spcPct val="20000"/>
              </a:spcBef>
            </a:pPr>
            <a:endParaRPr lang="it-IT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60B30EB4-8250-456A-AFBB-5AE4995B4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28" y="5034658"/>
            <a:ext cx="8714233" cy="115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 eaLnBrk="0" hangingPunct="0">
              <a:spcBef>
                <a:spcPct val="20000"/>
              </a:spcBef>
              <a:buFont typeface="Wingdings" pitchFamily="2" charset="2"/>
              <a:buChar char="ü"/>
            </a:pPr>
            <a:endParaRPr lang="en-US" sz="2000" b="0" dirty="0">
              <a:solidFill>
                <a:srgbClr val="003F6E"/>
              </a:solidFill>
              <a:latin typeface="Century Gothic" pitchFamily="34" charset="0"/>
              <a:cs typeface="Arial" pitchFamily="34" charset="0"/>
            </a:endParaRPr>
          </a:p>
          <a:p>
            <a:pPr marL="177800" indent="-1778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b="0" dirty="0">
                <a:solidFill>
                  <a:srgbClr val="487C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simultaneous analysis of surface and gas-phase species</a:t>
            </a:r>
            <a:endParaRPr lang="en-US" sz="1800" b="0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800" b="0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mechanisms can be derived</a:t>
            </a:r>
            <a:r>
              <a:rPr lang="en-US" sz="1800" b="0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177800" indent="-177800" eaLnBrk="0" hangingPunct="0">
              <a:spcBef>
                <a:spcPct val="20000"/>
              </a:spcBef>
              <a:buFont typeface="Wingdings" pitchFamily="2" charset="2"/>
              <a:buChar char="ü"/>
            </a:pPr>
            <a:endParaRPr lang="en-US" sz="1000" b="0" dirty="0">
              <a:solidFill>
                <a:srgbClr val="487C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DF1606D5-1C43-4940-BDF7-865236321C67}"/>
              </a:ext>
            </a:extLst>
          </p:cNvPr>
          <p:cNvSpPr/>
          <p:nvPr/>
        </p:nvSpPr>
        <p:spPr bwMode="auto">
          <a:xfrm rot="20530162">
            <a:off x="5508657" y="2128484"/>
            <a:ext cx="936104" cy="22359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B3B699E1-5508-43FD-BE21-4B20B97675F7}"/>
              </a:ext>
            </a:extLst>
          </p:cNvPr>
          <p:cNvSpPr/>
          <p:nvPr/>
        </p:nvSpPr>
        <p:spPr bwMode="auto">
          <a:xfrm rot="1257899">
            <a:off x="5671554" y="3439131"/>
            <a:ext cx="936104" cy="22359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endParaRPr lang="it-IT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E1A71EA-A259-4F23-AB09-038437C7BE3A}"/>
              </a:ext>
            </a:extLst>
          </p:cNvPr>
          <p:cNvSpPr txBox="1"/>
          <p:nvPr/>
        </p:nvSpPr>
        <p:spPr>
          <a:xfrm>
            <a:off x="323528" y="4104249"/>
            <a:ext cx="3221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Operando</a:t>
            </a:r>
            <a:r>
              <a:rPr lang="it-IT" sz="14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FTIR </a:t>
            </a:r>
            <a:r>
              <a:rPr lang="it-IT" sz="14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spectrokinetic</a:t>
            </a:r>
            <a:r>
              <a:rPr lang="it-IT" sz="14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reactor</a:t>
            </a:r>
            <a:endParaRPr lang="it-IT" sz="14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6D159E0D-A0E4-42F7-AE77-75BEA60D4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10" y="2173670"/>
            <a:ext cx="2152292" cy="185138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A028C0A-F2B2-4271-AAFE-86DBD31DD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693" y="1408201"/>
            <a:ext cx="1474274" cy="2626621"/>
          </a:xfrm>
          <a:prstGeom prst="rect">
            <a:avLst/>
          </a:prstGeom>
        </p:spPr>
      </p:pic>
      <p:graphicFrame>
        <p:nvGraphicFramePr>
          <p:cNvPr id="34" name="Object 3">
            <a:extLst>
              <a:ext uri="{FF2B5EF4-FFF2-40B4-BE49-F238E27FC236}">
                <a16:creationId xmlns:a16="http://schemas.microsoft.com/office/drawing/2014/main" id="{2694E18C-00F6-4AE3-8732-82650F34E8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205711"/>
              </p:ext>
            </p:extLst>
          </p:nvPr>
        </p:nvGraphicFramePr>
        <p:xfrm>
          <a:off x="6801575" y="3434324"/>
          <a:ext cx="3636714" cy="2541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153680" imgH="2901600" progId="Origin50.Graph">
                  <p:embed/>
                </p:oleObj>
              </mc:Choice>
              <mc:Fallback>
                <p:oleObj name="Graph" r:id="rId6" imgW="4153680" imgH="2901600" progId="Origin50.Graph">
                  <p:embed/>
                  <p:pic>
                    <p:nvPicPr>
                      <p:cNvPr id="34" name="Object 3">
                        <a:extLst>
                          <a:ext uri="{FF2B5EF4-FFF2-40B4-BE49-F238E27FC236}">
                            <a16:creationId xmlns:a16="http://schemas.microsoft.com/office/drawing/2014/main" id="{2694E18C-00F6-4AE3-8732-82650F34E8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1575" y="3434324"/>
                        <a:ext cx="3636714" cy="2541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>
            <a:extLst>
              <a:ext uri="{FF2B5EF4-FFF2-40B4-BE49-F238E27FC236}">
                <a16:creationId xmlns:a16="http://schemas.microsoft.com/office/drawing/2014/main" id="{98413CD2-BDE8-41B8-8AC5-A9EBD34915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553504"/>
              </p:ext>
            </p:extLst>
          </p:nvPr>
        </p:nvGraphicFramePr>
        <p:xfrm>
          <a:off x="6843788" y="833627"/>
          <a:ext cx="3401551" cy="2602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920760" imgH="3000960" progId="Origin50.Graph">
                  <p:embed/>
                </p:oleObj>
              </mc:Choice>
              <mc:Fallback>
                <p:oleObj name="Graph" r:id="rId8" imgW="3920760" imgH="3000960" progId="Origin50.Graph">
                  <p:embed/>
                  <p:pic>
                    <p:nvPicPr>
                      <p:cNvPr id="35" name="Object 7">
                        <a:extLst>
                          <a:ext uri="{FF2B5EF4-FFF2-40B4-BE49-F238E27FC236}">
                            <a16:creationId xmlns:a16="http://schemas.microsoft.com/office/drawing/2014/main" id="{98413CD2-BDE8-41B8-8AC5-A9EBD34915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43788" y="833627"/>
                        <a:ext cx="3401551" cy="2602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451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Tubular reactor system">
            <a:extLst>
              <a:ext uri="{FF2B5EF4-FFF2-40B4-BE49-F238E27FC236}">
                <a16:creationId xmlns:a16="http://schemas.microsoft.com/office/drawing/2014/main" id="{3A4DF2B5-6141-43C2-BBF4-5EE7C1019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91" y="753574"/>
            <a:ext cx="4797019" cy="304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3" name="CasellaDiTesto 4">
            <a:extLst>
              <a:ext uri="{FF2B5EF4-FFF2-40B4-BE49-F238E27FC236}">
                <a16:creationId xmlns:a16="http://schemas.microsoft.com/office/drawing/2014/main" id="{9FEA6603-93EE-4CFC-ADCD-4F37D20F1A70}"/>
              </a:ext>
            </a:extLst>
          </p:cNvPr>
          <p:cNvSpPr txBox="1"/>
          <p:nvPr/>
        </p:nvSpPr>
        <p:spPr>
          <a:xfrm>
            <a:off x="3305209" y="1259"/>
            <a:ext cx="7615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29D562D7-F03A-4A46-8DDE-BA4200619CF2}"/>
              </a:ext>
            </a:extLst>
          </p:cNvPr>
          <p:cNvSpPr txBox="1">
            <a:spLocks noChangeArrowheads="1"/>
          </p:cNvSpPr>
          <p:nvPr/>
        </p:nvSpPr>
        <p:spPr>
          <a:xfrm>
            <a:off x="83377" y="1263744"/>
            <a:ext cx="6927114" cy="64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Wingdings" pitchFamily="2" charset="2"/>
              <a:buNone/>
            </a:pPr>
            <a:r>
              <a:rPr lang="en-GB" sz="1800" b="1" dirty="0" err="1">
                <a:latin typeface="Calibri" pitchFamily="34" charset="0"/>
              </a:rPr>
              <a:t>Modeling</a:t>
            </a:r>
            <a:r>
              <a:rPr lang="en-GB" sz="1800" b="1" dirty="0">
                <a:latin typeface="Calibri" pitchFamily="34" charset="0"/>
              </a:rPr>
              <a:t> of the catalytic reaction, from the micro- to the macro-scale </a:t>
            </a:r>
          </a:p>
        </p:txBody>
      </p:sp>
      <p:pic>
        <p:nvPicPr>
          <p:cNvPr id="30" name="Picture 15">
            <a:extLst>
              <a:ext uri="{FF2B5EF4-FFF2-40B4-BE49-F238E27FC236}">
                <a16:creationId xmlns:a16="http://schemas.microsoft.com/office/drawing/2014/main" id="{FC289C6D-BCCB-4462-BC0A-37154938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0525" t="5641" r="20027" b="7191"/>
          <a:stretch>
            <a:fillRect/>
          </a:stretch>
        </p:blipFill>
        <p:spPr bwMode="auto">
          <a:xfrm>
            <a:off x="9155887" y="4061227"/>
            <a:ext cx="2277446" cy="243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5" descr="Orange_Arrow_NE">
            <a:extLst>
              <a:ext uri="{FF2B5EF4-FFF2-40B4-BE49-F238E27FC236}">
                <a16:creationId xmlns:a16="http://schemas.microsoft.com/office/drawing/2014/main" id="{961C5E90-CD43-4BD9-B794-5B9F988A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872961">
            <a:off x="7775879" y="3592238"/>
            <a:ext cx="149066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Rectangle 4">
            <a:extLst>
              <a:ext uri="{FF2B5EF4-FFF2-40B4-BE49-F238E27FC236}">
                <a16:creationId xmlns:a16="http://schemas.microsoft.com/office/drawing/2014/main" id="{B93B356A-15F3-41FC-BC63-B2D51E337F34}"/>
              </a:ext>
            </a:extLst>
          </p:cNvPr>
          <p:cNvSpPr txBox="1">
            <a:spLocks noChangeArrowheads="1"/>
          </p:cNvSpPr>
          <p:nvPr/>
        </p:nvSpPr>
        <p:spPr>
          <a:xfrm>
            <a:off x="8483503" y="3941836"/>
            <a:ext cx="3495153" cy="28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sz="1200" b="1" dirty="0">
                <a:latin typeface="Calibri" pitchFamily="34" charset="0"/>
              </a:rPr>
              <a:t>Temperature profiles in the catalyst bed</a:t>
            </a:r>
            <a:endParaRPr lang="en-GB" sz="1200" dirty="0">
              <a:latin typeface="Calibri" pitchFamily="34" charset="0"/>
            </a:endParaRPr>
          </a:p>
        </p:txBody>
      </p:sp>
      <p:pic>
        <p:nvPicPr>
          <p:cNvPr id="55301" name="Picture 5">
            <a:extLst>
              <a:ext uri="{FF2B5EF4-FFF2-40B4-BE49-F238E27FC236}">
                <a16:creationId xmlns:a16="http://schemas.microsoft.com/office/drawing/2014/main" id="{86451C9A-FB4B-4BE8-9CFF-7BB46C44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81" y="2773702"/>
            <a:ext cx="4299361" cy="341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322D02B-1FA3-4BC9-84B3-77405EFEB2BB}"/>
              </a:ext>
            </a:extLst>
          </p:cNvPr>
          <p:cNvSpPr/>
          <p:nvPr/>
        </p:nvSpPr>
        <p:spPr>
          <a:xfrm>
            <a:off x="8156901" y="3514397"/>
            <a:ext cx="909958" cy="230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14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60E1815-0D03-4D7F-BBA7-611DE21A17F9}"/>
              </a:ext>
            </a:extLst>
          </p:cNvPr>
          <p:cNvGrpSpPr/>
          <p:nvPr/>
        </p:nvGrpSpPr>
        <p:grpSpPr>
          <a:xfrm>
            <a:off x="2413462" y="697944"/>
            <a:ext cx="6806039" cy="3968589"/>
            <a:chOff x="702641" y="1264825"/>
            <a:chExt cx="6719929" cy="38456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979A398-A71F-4045-86CD-943AF72B5AF9}"/>
                </a:ext>
              </a:extLst>
            </p:cNvPr>
            <p:cNvGrpSpPr/>
            <p:nvPr/>
          </p:nvGrpSpPr>
          <p:grpSpPr>
            <a:xfrm>
              <a:off x="702641" y="1264825"/>
              <a:ext cx="6696363" cy="3845652"/>
              <a:chOff x="526472" y="1686088"/>
              <a:chExt cx="6696363" cy="384565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C9DCBA7-DBC4-4360-8521-32AD0F5B3085}"/>
                  </a:ext>
                </a:extLst>
              </p:cNvPr>
              <p:cNvGrpSpPr/>
              <p:nvPr/>
            </p:nvGrpSpPr>
            <p:grpSpPr>
              <a:xfrm>
                <a:off x="526472" y="1686088"/>
                <a:ext cx="6696363" cy="3845652"/>
                <a:chOff x="526472" y="1686088"/>
                <a:chExt cx="6696363" cy="3845652"/>
              </a:xfrm>
            </p:grpSpPr>
            <p:pic>
              <p:nvPicPr>
                <p:cNvPr id="36868" name="Picture 4">
                  <a:extLst>
                    <a:ext uri="{FF2B5EF4-FFF2-40B4-BE49-F238E27FC236}">
                      <a16:creationId xmlns:a16="http://schemas.microsoft.com/office/drawing/2014/main" id="{8FA42620-56D5-4491-BC7D-31DCF87C05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472" y="1821710"/>
                  <a:ext cx="6696363" cy="37100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9C33AB9-D8A2-4AA7-952C-3A89151FDF5D}"/>
                    </a:ext>
                  </a:extLst>
                </p:cNvPr>
                <p:cNvSpPr/>
                <p:nvPr/>
              </p:nvSpPr>
              <p:spPr>
                <a:xfrm>
                  <a:off x="2521527" y="4922982"/>
                  <a:ext cx="2493818" cy="6087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BAE9874-4FFE-4B75-B932-59F87538EE29}"/>
                    </a:ext>
                  </a:extLst>
                </p:cNvPr>
                <p:cNvSpPr/>
                <p:nvPr/>
              </p:nvSpPr>
              <p:spPr>
                <a:xfrm>
                  <a:off x="2673927" y="1686088"/>
                  <a:ext cx="2493818" cy="6087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7FE182B5-1CFE-4034-BB9D-96CA8860B79A}"/>
                    </a:ext>
                  </a:extLst>
                </p:cNvPr>
                <p:cNvGrpSpPr/>
                <p:nvPr/>
              </p:nvGrpSpPr>
              <p:grpSpPr>
                <a:xfrm>
                  <a:off x="3221372" y="4908010"/>
                  <a:ext cx="378816" cy="255484"/>
                  <a:chOff x="8167405" y="4637571"/>
                  <a:chExt cx="831056" cy="592768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A2FBD270-2C20-4204-987C-E0904667C5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67405" y="4682928"/>
                    <a:ext cx="514350" cy="5334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37CF220B-95B7-4010-97FE-9C930F85C6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65048" y="4637571"/>
                    <a:ext cx="495300" cy="419100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CDF5D09-B1AB-4EF5-8E79-D26C456E0B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84111" y="4696939"/>
                    <a:ext cx="514350" cy="533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875707E-2D76-4379-BE1D-C267E78CC1AA}"/>
                    </a:ext>
                  </a:extLst>
                </p:cNvPr>
                <p:cNvGrpSpPr/>
                <p:nvPr/>
              </p:nvGrpSpPr>
              <p:grpSpPr>
                <a:xfrm>
                  <a:off x="3266418" y="2058137"/>
                  <a:ext cx="378816" cy="255484"/>
                  <a:chOff x="8167405" y="4637571"/>
                  <a:chExt cx="831056" cy="592768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3AAB8535-48E6-40E8-BB6E-FC0E343087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67405" y="4682928"/>
                    <a:ext cx="514350" cy="5334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B5F9F5A9-1A9E-4837-BFCE-CDC84FEF32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65048" y="4637571"/>
                    <a:ext cx="495300" cy="419100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12296B39-47B8-4447-86AD-13283D1EBA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84111" y="4696939"/>
                    <a:ext cx="514350" cy="5334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5DC4A0D-25A1-45D8-A0E4-1F119AB37A19}"/>
                    </a:ext>
                  </a:extLst>
                </p:cNvPr>
                <p:cNvSpPr/>
                <p:nvPr/>
              </p:nvSpPr>
              <p:spPr>
                <a:xfrm>
                  <a:off x="4580389" y="2282415"/>
                  <a:ext cx="352338" cy="1905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1D557F70-3BB3-4839-8866-6F1F42242CE6}"/>
                    </a:ext>
                  </a:extLst>
                </p:cNvPr>
                <p:cNvGrpSpPr/>
                <p:nvPr/>
              </p:nvGrpSpPr>
              <p:grpSpPr>
                <a:xfrm>
                  <a:off x="4553911" y="2077686"/>
                  <a:ext cx="378816" cy="255484"/>
                  <a:chOff x="8167405" y="4637571"/>
                  <a:chExt cx="831056" cy="592768"/>
                </a:xfrm>
              </p:grpSpPr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06CCAFA7-8E63-4C6E-A206-89F175F851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67405" y="4682928"/>
                    <a:ext cx="514350" cy="53340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8ADE6C96-7A26-436B-9A69-A9835E8DEA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65048" y="4637571"/>
                    <a:ext cx="495300" cy="419100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4177473D-B124-4F82-9985-388F91145E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84111" y="4696939"/>
                    <a:ext cx="514350" cy="533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A3FA1F95-2BAA-4849-996E-854172EA0711}"/>
                    </a:ext>
                  </a:extLst>
                </p:cNvPr>
                <p:cNvGrpSpPr/>
                <p:nvPr/>
              </p:nvGrpSpPr>
              <p:grpSpPr>
                <a:xfrm>
                  <a:off x="6744835" y="3173516"/>
                  <a:ext cx="378816" cy="255484"/>
                  <a:chOff x="8167405" y="4637571"/>
                  <a:chExt cx="831056" cy="592768"/>
                </a:xfrm>
              </p:grpSpPr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D4206DF9-9E63-4062-9195-FE1F136080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167405" y="4682928"/>
                    <a:ext cx="514350" cy="533400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49F77887-7162-4371-9B32-EE8DAF2AAA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65048" y="4637571"/>
                    <a:ext cx="495300" cy="4191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DBC17146-62B2-444B-A1FE-F9BB5940DC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84111" y="4696939"/>
                    <a:ext cx="514350" cy="5334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50CE88-112C-4DAE-9EC1-B7B6F441DE53}"/>
                  </a:ext>
                </a:extLst>
              </p:cNvPr>
              <p:cNvSpPr/>
              <p:nvPr/>
            </p:nvSpPr>
            <p:spPr>
              <a:xfrm>
                <a:off x="6096000" y="3892492"/>
                <a:ext cx="176169" cy="177541"/>
              </a:xfrm>
              <a:prstGeom prst="rect">
                <a:avLst/>
              </a:prstGeom>
              <a:solidFill>
                <a:srgbClr val="FFF6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0EFB180-7C79-48D6-9A51-15A60DBA4E84}"/>
                  </a:ext>
                </a:extLst>
              </p:cNvPr>
              <p:cNvSpPr/>
              <p:nvPr/>
            </p:nvSpPr>
            <p:spPr>
              <a:xfrm>
                <a:off x="1558954" y="3981262"/>
                <a:ext cx="176169" cy="177541"/>
              </a:xfrm>
              <a:prstGeom prst="rect">
                <a:avLst/>
              </a:prstGeom>
              <a:solidFill>
                <a:srgbClr val="FFF6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A6F62AF-AE4C-4DB4-B151-FC1445BEEA1C}"/>
                  </a:ext>
                </a:extLst>
              </p:cNvPr>
              <p:cNvSpPr/>
              <p:nvPr/>
            </p:nvSpPr>
            <p:spPr>
              <a:xfrm>
                <a:off x="671119" y="4325461"/>
                <a:ext cx="645953" cy="187816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77C9F89-2B97-452C-8694-906B0A5BE8F2}"/>
                  </a:ext>
                </a:extLst>
              </p:cNvPr>
              <p:cNvSpPr/>
              <p:nvPr/>
            </p:nvSpPr>
            <p:spPr>
              <a:xfrm>
                <a:off x="5167745" y="4325461"/>
                <a:ext cx="645953" cy="187816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73C946C-CF98-479B-B992-204C8C35342F}"/>
                  </a:ext>
                </a:extLst>
              </p:cNvPr>
              <p:cNvSpPr/>
              <p:nvPr/>
            </p:nvSpPr>
            <p:spPr>
              <a:xfrm>
                <a:off x="1990280" y="4275900"/>
                <a:ext cx="645953" cy="29133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35C2A65-C8A4-4A5A-BC4E-43C624D0EB23}"/>
                  </a:ext>
                </a:extLst>
              </p:cNvPr>
              <p:cNvSpPr/>
              <p:nvPr/>
            </p:nvSpPr>
            <p:spPr>
              <a:xfrm>
                <a:off x="6477698" y="4271527"/>
                <a:ext cx="645953" cy="29571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00795E8-5F41-493D-B7BC-DADFC5B5435A}"/>
                  </a:ext>
                </a:extLst>
              </p:cNvPr>
              <p:cNvSpPr/>
              <p:nvPr/>
            </p:nvSpPr>
            <p:spPr>
              <a:xfrm>
                <a:off x="3638550" y="4044632"/>
                <a:ext cx="368300" cy="497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5782AC-C537-4F4A-95AB-1995B829A77C}"/>
                  </a:ext>
                </a:extLst>
              </p:cNvPr>
              <p:cNvSpPr/>
              <p:nvPr/>
            </p:nvSpPr>
            <p:spPr>
              <a:xfrm>
                <a:off x="3790950" y="4197032"/>
                <a:ext cx="368300" cy="497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A47334-F8F6-4356-8787-097EF2343744}"/>
                  </a:ext>
                </a:extLst>
              </p:cNvPr>
              <p:cNvSpPr/>
              <p:nvPr/>
            </p:nvSpPr>
            <p:spPr>
              <a:xfrm>
                <a:off x="3768436" y="2793129"/>
                <a:ext cx="368300" cy="497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B5F9078-F03A-4DD7-B04C-C12EF56E2229}"/>
                  </a:ext>
                </a:extLst>
              </p:cNvPr>
              <p:cNvSpPr/>
              <p:nvPr/>
            </p:nvSpPr>
            <p:spPr>
              <a:xfrm>
                <a:off x="3669252" y="2772868"/>
                <a:ext cx="368300" cy="497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8DBDA46-A707-468E-BC53-E6DCA75D93C7}"/>
                </a:ext>
              </a:extLst>
            </p:cNvPr>
            <p:cNvSpPr txBox="1"/>
            <p:nvPr/>
          </p:nvSpPr>
          <p:spPr>
            <a:xfrm>
              <a:off x="5915998" y="3548664"/>
              <a:ext cx="849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catalyst</a:t>
              </a:r>
              <a:endParaRPr lang="it-IT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481398F-3862-4E5E-B42C-3C04C52A1F3A}"/>
                </a:ext>
              </a:extLst>
            </p:cNvPr>
            <p:cNvSpPr txBox="1"/>
            <p:nvPr/>
          </p:nvSpPr>
          <p:spPr>
            <a:xfrm>
              <a:off x="2030902" y="3914933"/>
              <a:ext cx="849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support</a:t>
              </a:r>
              <a:endParaRPr lang="it-IT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10D1827-64E0-42BA-A1C9-8BDB83DCC5E2}"/>
                </a:ext>
              </a:extLst>
            </p:cNvPr>
            <p:cNvSpPr txBox="1"/>
            <p:nvPr/>
          </p:nvSpPr>
          <p:spPr>
            <a:xfrm>
              <a:off x="6572657" y="3898276"/>
              <a:ext cx="849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support</a:t>
              </a:r>
              <a:endParaRPr lang="it-IT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4A04C71-D964-4C28-A151-4D31365F7906}"/>
                </a:ext>
              </a:extLst>
            </p:cNvPr>
            <p:cNvSpPr txBox="1"/>
            <p:nvPr/>
          </p:nvSpPr>
          <p:spPr>
            <a:xfrm>
              <a:off x="724504" y="3827265"/>
              <a:ext cx="1048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adsorbent</a:t>
              </a:r>
              <a:endParaRPr lang="it-IT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48481D-918F-480B-AF7C-09F6EDADEEC4}"/>
                </a:ext>
              </a:extLst>
            </p:cNvPr>
            <p:cNvSpPr txBox="1"/>
            <p:nvPr/>
          </p:nvSpPr>
          <p:spPr>
            <a:xfrm>
              <a:off x="5223484" y="3781245"/>
              <a:ext cx="1048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adsorbent</a:t>
              </a:r>
              <a:endParaRPr lang="it-IT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7EC42E1-8A25-4CD2-B2F3-CD634BD70798}"/>
                </a:ext>
              </a:extLst>
            </p:cNvPr>
            <p:cNvSpPr txBox="1"/>
            <p:nvPr/>
          </p:nvSpPr>
          <p:spPr>
            <a:xfrm>
              <a:off x="1393440" y="3556842"/>
              <a:ext cx="849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catalyst</a:t>
              </a:r>
              <a:endParaRPr lang="it-IT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59" name="CasellaDiTesto 7">
            <a:extLst>
              <a:ext uri="{FF2B5EF4-FFF2-40B4-BE49-F238E27FC236}">
                <a16:creationId xmlns:a16="http://schemas.microsoft.com/office/drawing/2014/main" id="{E2A22A51-33C0-47E4-9FDB-17F04EC9AC86}"/>
              </a:ext>
            </a:extLst>
          </p:cNvPr>
          <p:cNvSpPr txBox="1"/>
          <p:nvPr/>
        </p:nvSpPr>
        <p:spPr>
          <a:xfrm>
            <a:off x="6606256" y="4297202"/>
            <a:ext cx="483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Kosaka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ACS Sustainable Chem. Eng.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2021, 9, 9, 3452–3463</a:t>
            </a:r>
            <a:endParaRPr lang="it-IT" sz="900" dirty="0"/>
          </a:p>
          <a:p>
            <a:pPr algn="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3C59C60-3AA1-444B-A83E-C1ED5D757114}"/>
              </a:ext>
            </a:extLst>
          </p:cNvPr>
          <p:cNvSpPr/>
          <p:nvPr/>
        </p:nvSpPr>
        <p:spPr>
          <a:xfrm>
            <a:off x="-1" y="4578924"/>
            <a:ext cx="1199439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a cyclic scheme involving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adsorption and hydrogenation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need of a 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separation unit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Utilization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Dual Function Materials (DFMs)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comprising a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adsorbent and a hydrogenation catalyst: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the hydrogenating function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Alkaline or alkaline earth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materials as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adsorbent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3542FB44-F201-440C-9A1E-90F0CCD9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23</a:t>
            </a:fld>
            <a:endParaRPr lang="it-IT"/>
          </a:p>
        </p:txBody>
      </p:sp>
      <p:sp>
        <p:nvSpPr>
          <p:cNvPr id="50" name="CasellaDiTesto 4">
            <a:extLst>
              <a:ext uri="{FF2B5EF4-FFF2-40B4-BE49-F238E27FC236}">
                <a16:creationId xmlns:a16="http://schemas.microsoft.com/office/drawing/2014/main" id="{69C17FE8-FF1C-429E-BBEF-585E50F21590}"/>
              </a:ext>
            </a:extLst>
          </p:cNvPr>
          <p:cNvSpPr txBox="1"/>
          <p:nvPr/>
        </p:nvSpPr>
        <p:spPr>
          <a:xfrm>
            <a:off x="3223904" y="22635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asellaDiTesto 4">
            <a:extLst>
              <a:ext uri="{FF2B5EF4-FFF2-40B4-BE49-F238E27FC236}">
                <a16:creationId xmlns:a16="http://schemas.microsoft.com/office/drawing/2014/main" id="{5B083414-A005-4297-A5C8-33CAAC2DB9C2}"/>
              </a:ext>
            </a:extLst>
          </p:cNvPr>
          <p:cNvSpPr txBox="1"/>
          <p:nvPr/>
        </p:nvSpPr>
        <p:spPr>
          <a:xfrm>
            <a:off x="1435705" y="579068"/>
            <a:ext cx="110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b="1" kern="0" dirty="0" err="1">
                <a:solidFill>
                  <a:srgbClr val="7F7F7F"/>
                </a:solidFill>
                <a:latin typeface="Aharoni"/>
                <a:cs typeface="Aharoni"/>
              </a:rPr>
              <a:t>Cyclic</a:t>
            </a:r>
            <a:r>
              <a:rPr lang="it-IT" b="1" kern="0" dirty="0">
                <a:solidFill>
                  <a:srgbClr val="7F7F7F"/>
                </a:solidFill>
                <a:latin typeface="Aharoni"/>
                <a:cs typeface="Aharoni"/>
              </a:rPr>
              <a:t> CO2 </a:t>
            </a:r>
            <a:r>
              <a:rPr lang="it-IT" b="1" kern="0" dirty="0" err="1">
                <a:solidFill>
                  <a:srgbClr val="7F7F7F"/>
                </a:solidFill>
                <a:latin typeface="Aharoni"/>
                <a:cs typeface="Aharoni"/>
              </a:rPr>
              <a:t>hydrogenation</a:t>
            </a:r>
            <a:r>
              <a:rPr lang="it-IT" b="1" kern="0" dirty="0">
                <a:solidFill>
                  <a:srgbClr val="7F7F7F"/>
                </a:solidFill>
                <a:latin typeface="Aharoni"/>
                <a:cs typeface="Aharoni"/>
              </a:rPr>
              <a:t> (</a:t>
            </a:r>
            <a:r>
              <a:rPr lang="it-IT" b="1" kern="0" dirty="0" err="1">
                <a:solidFill>
                  <a:srgbClr val="7F7F7F"/>
                </a:solidFill>
                <a:latin typeface="Aharoni"/>
                <a:cs typeface="Aharoni"/>
              </a:rPr>
              <a:t>methanation</a:t>
            </a:r>
            <a:r>
              <a:rPr lang="it-IT" b="1" kern="0" dirty="0">
                <a:solidFill>
                  <a:srgbClr val="7F7F7F"/>
                </a:solidFill>
                <a:latin typeface="Aharoni"/>
                <a:cs typeface="Aharoni"/>
              </a:rPr>
              <a:t>)</a:t>
            </a:r>
            <a:endParaRPr kumimoji="0" lang="it-IT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87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3" name="CasellaDiTesto 4">
            <a:extLst>
              <a:ext uri="{FF2B5EF4-FFF2-40B4-BE49-F238E27FC236}">
                <a16:creationId xmlns:a16="http://schemas.microsoft.com/office/drawing/2014/main" id="{9FEA6603-93EE-4CFC-ADCD-4F37D20F1A70}"/>
              </a:ext>
            </a:extLst>
          </p:cNvPr>
          <p:cNvSpPr txBox="1"/>
          <p:nvPr/>
        </p:nvSpPr>
        <p:spPr>
          <a:xfrm>
            <a:off x="3316063" y="37406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29D562D7-F03A-4A46-8DDE-BA4200619CF2}"/>
              </a:ext>
            </a:extLst>
          </p:cNvPr>
          <p:cNvSpPr txBox="1">
            <a:spLocks noChangeArrowheads="1"/>
          </p:cNvSpPr>
          <p:nvPr/>
        </p:nvSpPr>
        <p:spPr>
          <a:xfrm>
            <a:off x="473867" y="1063648"/>
            <a:ext cx="9543711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b="1" dirty="0">
                <a:latin typeface="Calibri" pitchFamily="34" charset="0"/>
              </a:rPr>
              <a:t>Major players:</a:t>
            </a:r>
          </a:p>
          <a:p>
            <a:pPr lvl="1">
              <a:buFont typeface="Wingdings" pitchFamily="2" charset="2"/>
              <a:buNone/>
            </a:pPr>
            <a:endParaRPr lang="en-GB" sz="2000" b="1" dirty="0">
              <a:latin typeface="Calibri" pitchFamily="34" charset="0"/>
            </a:endParaRPr>
          </a:p>
          <a:p>
            <a:pPr lvl="1"/>
            <a:r>
              <a:rPr lang="en-GB" sz="2000" dirty="0">
                <a:latin typeface="Calibri" pitchFamily="34" charset="0"/>
              </a:rPr>
              <a:t>Public research centres (CNR, ENEA), universities (sponsored by private companies, or within the frame of Italian (MITE) and/or European research projects)</a:t>
            </a:r>
          </a:p>
          <a:p>
            <a:pPr lvl="1"/>
            <a:endParaRPr lang="en-GB" sz="2000" dirty="0">
              <a:latin typeface="Calibri" pitchFamily="34" charset="0"/>
            </a:endParaRPr>
          </a:p>
          <a:p>
            <a:pPr lvl="1"/>
            <a:r>
              <a:rPr lang="en-GB" sz="2000" dirty="0">
                <a:latin typeface="Calibri" pitchFamily="34" charset="0"/>
              </a:rPr>
              <a:t>Engineering companies (Tecnimont, Saipem, Wood, …..)</a:t>
            </a:r>
          </a:p>
          <a:p>
            <a:pPr lvl="1"/>
            <a:endParaRPr lang="en-GB" sz="2000" dirty="0">
              <a:latin typeface="Calibri" pitchFamily="34" charset="0"/>
            </a:endParaRPr>
          </a:p>
          <a:p>
            <a:pPr lvl="1"/>
            <a:r>
              <a:rPr lang="en-GB" sz="2000" dirty="0">
                <a:latin typeface="Calibri" pitchFamily="34" charset="0"/>
              </a:rPr>
              <a:t>Energy companies (Eni, …..)</a:t>
            </a:r>
          </a:p>
          <a:p>
            <a:pPr lvl="1"/>
            <a:endParaRPr lang="en-GB" sz="2000" dirty="0">
              <a:latin typeface="Calibri" pitchFamily="34" charset="0"/>
            </a:endParaRPr>
          </a:p>
          <a:p>
            <a:pPr lvl="1"/>
            <a:r>
              <a:rPr lang="en-GB" sz="2000" dirty="0">
                <a:latin typeface="Calibri" pitchFamily="34" charset="0"/>
              </a:rPr>
              <a:t>Other companies (SNAM (distribution), chemical companies, car manufacturers, etc…)</a:t>
            </a: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5D3C7685-FCFD-4530-8B30-6825AF03A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12553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spcBef>
                <a:spcPct val="2000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679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3" name="CasellaDiTesto 4">
            <a:extLst>
              <a:ext uri="{FF2B5EF4-FFF2-40B4-BE49-F238E27FC236}">
                <a16:creationId xmlns:a16="http://schemas.microsoft.com/office/drawing/2014/main" id="{9FEA6603-93EE-4CFC-ADCD-4F37D20F1A70}"/>
              </a:ext>
            </a:extLst>
          </p:cNvPr>
          <p:cNvSpPr txBox="1"/>
          <p:nvPr/>
        </p:nvSpPr>
        <p:spPr>
          <a:xfrm>
            <a:off x="3316063" y="37406"/>
            <a:ext cx="76159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Research trends in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conversion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29D562D7-F03A-4A46-8DDE-BA4200619CF2}"/>
              </a:ext>
            </a:extLst>
          </p:cNvPr>
          <p:cNvSpPr txBox="1">
            <a:spLocks noChangeArrowheads="1"/>
          </p:cNvSpPr>
          <p:nvPr/>
        </p:nvSpPr>
        <p:spPr>
          <a:xfrm>
            <a:off x="473868" y="1063648"/>
            <a:ext cx="6922975" cy="600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None/>
            </a:pPr>
            <a:r>
              <a:rPr lang="en-GB" b="1" dirty="0">
                <a:latin typeface="Calibri" pitchFamily="34" charset="0"/>
              </a:rPr>
              <a:t>How to participate in a research project:</a:t>
            </a: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5D3C7685-FCFD-4530-8B30-6825AF03A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12553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spcBef>
                <a:spcPct val="20000"/>
              </a:spcBef>
            </a:pPr>
            <a:endParaRPr lang="it-IT"/>
          </a:p>
        </p:txBody>
      </p:sp>
      <p:pic>
        <p:nvPicPr>
          <p:cNvPr id="7" name="Picture 30" descr="postit">
            <a:extLst>
              <a:ext uri="{FF2B5EF4-FFF2-40B4-BE49-F238E27FC236}">
                <a16:creationId xmlns:a16="http://schemas.microsoft.com/office/drawing/2014/main" id="{086F300C-0B26-4855-933F-3666B7B7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568" t="9816" r="19521" b="13882"/>
          <a:stretch>
            <a:fillRect/>
          </a:stretch>
        </p:blipFill>
        <p:spPr bwMode="auto">
          <a:xfrm>
            <a:off x="1151278" y="2528891"/>
            <a:ext cx="2222502" cy="2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1">
            <a:extLst>
              <a:ext uri="{FF2B5EF4-FFF2-40B4-BE49-F238E27FC236}">
                <a16:creationId xmlns:a16="http://schemas.microsoft.com/office/drawing/2014/main" id="{9676CD80-EA29-4BEB-B7F1-3D6D4345473C}"/>
              </a:ext>
            </a:extLst>
          </p:cNvPr>
          <p:cNvSpPr>
            <a:spLocks noChangeArrowheads="1"/>
          </p:cNvSpPr>
          <p:nvPr/>
        </p:nvSpPr>
        <p:spPr bwMode="auto">
          <a:xfrm rot="-193458">
            <a:off x="1434648" y="2927377"/>
            <a:ext cx="16557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Apply for an internships in a research center (even before graduation)</a:t>
            </a:r>
          </a:p>
        </p:txBody>
      </p:sp>
      <p:pic>
        <p:nvPicPr>
          <p:cNvPr id="15" name="Picture 30" descr="postit">
            <a:extLst>
              <a:ext uri="{FF2B5EF4-FFF2-40B4-BE49-F238E27FC236}">
                <a16:creationId xmlns:a16="http://schemas.microsoft.com/office/drawing/2014/main" id="{88078CE6-A6AC-4EC7-B62B-FD19211A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568" t="9816" r="19521" b="13882"/>
          <a:stretch>
            <a:fillRect/>
          </a:stretch>
        </p:blipFill>
        <p:spPr bwMode="auto">
          <a:xfrm>
            <a:off x="4565310" y="2836788"/>
            <a:ext cx="2125784" cy="2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1">
            <a:extLst>
              <a:ext uri="{FF2B5EF4-FFF2-40B4-BE49-F238E27FC236}">
                <a16:creationId xmlns:a16="http://schemas.microsoft.com/office/drawing/2014/main" id="{C43206EF-F6C2-473B-A5D1-9679E9705C0C}"/>
              </a:ext>
            </a:extLst>
          </p:cNvPr>
          <p:cNvSpPr>
            <a:spLocks noChangeArrowheads="1"/>
          </p:cNvSpPr>
          <p:nvPr/>
        </p:nvSpPr>
        <p:spPr bwMode="auto">
          <a:xfrm rot="-193458">
            <a:off x="4848738" y="3098801"/>
            <a:ext cx="15837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Apply for a bachelor and/or master thesis during your career at university</a:t>
            </a:r>
          </a:p>
        </p:txBody>
      </p:sp>
      <p:pic>
        <p:nvPicPr>
          <p:cNvPr id="17" name="Picture 30" descr="postit">
            <a:extLst>
              <a:ext uri="{FF2B5EF4-FFF2-40B4-BE49-F238E27FC236}">
                <a16:creationId xmlns:a16="http://schemas.microsoft.com/office/drawing/2014/main" id="{82BEFD77-FB19-4FD7-BFE2-4F839822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568" t="9816" r="19521" b="13882"/>
          <a:stretch>
            <a:fillRect/>
          </a:stretch>
        </p:blipFill>
        <p:spPr bwMode="auto">
          <a:xfrm>
            <a:off x="7979342" y="2914150"/>
            <a:ext cx="2222502" cy="2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1">
            <a:extLst>
              <a:ext uri="{FF2B5EF4-FFF2-40B4-BE49-F238E27FC236}">
                <a16:creationId xmlns:a16="http://schemas.microsoft.com/office/drawing/2014/main" id="{C788C6B2-8CD7-47B0-9F1F-EE0220EFD03E}"/>
              </a:ext>
            </a:extLst>
          </p:cNvPr>
          <p:cNvSpPr>
            <a:spLocks noChangeArrowheads="1"/>
          </p:cNvSpPr>
          <p:nvPr/>
        </p:nvSpPr>
        <p:spPr bwMode="auto">
          <a:xfrm rot="-193458">
            <a:off x="8262712" y="3312636"/>
            <a:ext cx="16557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Apply for a research position after graduation (PhD)</a:t>
            </a:r>
          </a:p>
        </p:txBody>
      </p:sp>
    </p:spTree>
    <p:extLst>
      <p:ext uri="{BB962C8B-B14F-4D97-AF65-F5344CB8AC3E}">
        <p14:creationId xmlns:p14="http://schemas.microsoft.com/office/powerpoint/2010/main" val="15933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2">
            <a:extLst>
              <a:ext uri="{FF2B5EF4-FFF2-40B4-BE49-F238E27FC236}">
                <a16:creationId xmlns:a16="http://schemas.microsoft.com/office/drawing/2014/main" id="{A9330E95-F8B2-48F8-9EB4-A4FEB31AE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5" name="Immagine 19">
            <a:extLst>
              <a:ext uri="{FF2B5EF4-FFF2-40B4-BE49-F238E27FC236}">
                <a16:creationId xmlns:a16="http://schemas.microsoft.com/office/drawing/2014/main" id="{EF3FD17E-78F0-4D7A-A496-FE0DEAA34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4D93A3-9187-4068-9418-231BD29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26</a:t>
            </a:fld>
            <a:endParaRPr lang="it-IT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1D06193F-97D5-4806-B537-3A9AB2634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936552"/>
            <a:ext cx="3579440" cy="2547555"/>
          </a:xfrm>
          <a:prstGeom prst="rect">
            <a:avLst/>
          </a:prstGeom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21B25D6D-1F98-4C83-B180-DADA88A0F966}"/>
              </a:ext>
            </a:extLst>
          </p:cNvPr>
          <p:cNvSpPr/>
          <p:nvPr/>
        </p:nvSpPr>
        <p:spPr>
          <a:xfrm>
            <a:off x="603316" y="3957284"/>
            <a:ext cx="1098536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CCU processes involving captured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renewable 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effective in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production of carbon neutral synthetic fuels and chemicals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use of catalytic materials allows the synthesis of selected products (fuels &amp; chemicals)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Catalysis for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activation is still at the early stages and there is still much work to be done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Working in this area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leads to a great satisfaction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allows you: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actively contribute to the resolution of the great problems of the new millennium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feel a protagonist in the "man made world" and not a simple spectator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A8046388-CFBB-4779-B0EF-70EFD32669AE}"/>
              </a:ext>
            </a:extLst>
          </p:cNvPr>
          <p:cNvSpPr/>
          <p:nvPr/>
        </p:nvSpPr>
        <p:spPr>
          <a:xfrm>
            <a:off x="6635368" y="3274245"/>
            <a:ext cx="39504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900" dirty="0" err="1">
                <a:cs typeface="Arial" panose="020B0604020202020204" pitchFamily="34" charset="0"/>
              </a:rPr>
              <a:t>Zuttel</a:t>
            </a:r>
            <a:r>
              <a:rPr lang="en-US" sz="900" dirty="0">
                <a:cs typeface="Arial" panose="020B0604020202020204" pitchFamily="34" charset="0"/>
              </a:rPr>
              <a:t> et al., Phil. Trans. R. Soc. A, 2010, 368, 3329 - 3342</a:t>
            </a:r>
          </a:p>
        </p:txBody>
      </p:sp>
      <p:sp>
        <p:nvSpPr>
          <p:cNvPr id="12" name="CasellaDiTesto 4">
            <a:extLst>
              <a:ext uri="{FF2B5EF4-FFF2-40B4-BE49-F238E27FC236}">
                <a16:creationId xmlns:a16="http://schemas.microsoft.com/office/drawing/2014/main" id="{2DF2B477-AF46-44D9-A984-461FE3B3ECC0}"/>
              </a:ext>
            </a:extLst>
          </p:cNvPr>
          <p:cNvSpPr txBox="1"/>
          <p:nvPr/>
        </p:nvSpPr>
        <p:spPr>
          <a:xfrm>
            <a:off x="3955811" y="18329"/>
            <a:ext cx="56238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b="1" kern="0" dirty="0">
                <a:solidFill>
                  <a:srgbClr val="7F7F7F"/>
                </a:solidFill>
                <a:latin typeface="Aharoni"/>
                <a:cs typeface="Aharoni"/>
              </a:rPr>
              <a:t>CONCLUDING REMARKS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941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2">
            <a:extLst>
              <a:ext uri="{FF2B5EF4-FFF2-40B4-BE49-F238E27FC236}">
                <a16:creationId xmlns:a16="http://schemas.microsoft.com/office/drawing/2014/main" id="{A9330E95-F8B2-48F8-9EB4-A4FEB31AE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8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A32732C6-0D4F-4903-8CD3-BD305C3BC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" r="429" b="-2641"/>
          <a:stretch/>
        </p:blipFill>
        <p:spPr bwMode="auto">
          <a:xfrm>
            <a:off x="2885136" y="417245"/>
            <a:ext cx="6421722" cy="48746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19">
            <a:extLst>
              <a:ext uri="{FF2B5EF4-FFF2-40B4-BE49-F238E27FC236}">
                <a16:creationId xmlns:a16="http://schemas.microsoft.com/office/drawing/2014/main" id="{EF3FD17E-78F0-4D7A-A496-FE0DEAA34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B56F-A6CB-479F-B010-DA6337EF0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27</a:t>
            </a:fld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CA0292-902B-4862-BC68-15B1D4BC1607}"/>
              </a:ext>
            </a:extLst>
          </p:cNvPr>
          <p:cNvSpPr txBox="1"/>
          <p:nvPr/>
        </p:nvSpPr>
        <p:spPr>
          <a:xfrm>
            <a:off x="1844672" y="3343052"/>
            <a:ext cx="8502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683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30" name="CasellaDiTesto 4">
            <a:extLst>
              <a:ext uri="{FF2B5EF4-FFF2-40B4-BE49-F238E27FC236}">
                <a16:creationId xmlns:a16="http://schemas.microsoft.com/office/drawing/2014/main" id="{9344FBB8-D447-4918-8140-B19034F18FE5}"/>
              </a:ext>
            </a:extLst>
          </p:cNvPr>
          <p:cNvSpPr txBox="1"/>
          <p:nvPr/>
        </p:nvSpPr>
        <p:spPr>
          <a:xfrm>
            <a:off x="2892204" y="21704"/>
            <a:ext cx="8092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2800" kern="0" dirty="0">
                <a:solidFill>
                  <a:srgbClr val="7F7F7F"/>
                </a:solidFill>
                <a:latin typeface="Aharoni"/>
                <a:cs typeface="Aharoni"/>
              </a:rPr>
              <a:t>Integrated system for chemical CO2 utilization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C50E7-FA78-4364-9159-83B0D4DC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28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220696B-8074-427F-9C81-164C4BB8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725" y="1063294"/>
            <a:ext cx="7706710" cy="4800600"/>
          </a:xfrm>
          <a:prstGeom prst="rect">
            <a:avLst/>
          </a:prstGeom>
        </p:spPr>
      </p:pic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17776A6B-D6F1-492E-97C7-D29B1F0EFB01}"/>
              </a:ext>
            </a:extLst>
          </p:cNvPr>
          <p:cNvSpPr/>
          <p:nvPr/>
        </p:nvSpPr>
        <p:spPr>
          <a:xfrm>
            <a:off x="2581841" y="2621945"/>
            <a:ext cx="310363" cy="5603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9774DF5-1F3D-41B8-BC09-E11E67142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66" y="1990255"/>
            <a:ext cx="946575" cy="2777176"/>
          </a:xfrm>
          <a:prstGeom prst="rect">
            <a:avLst/>
          </a:prstGeom>
        </p:spPr>
      </p:pic>
      <p:sp>
        <p:nvSpPr>
          <p:cNvPr id="18" name="Rettangolo arrotondato 6">
            <a:extLst>
              <a:ext uri="{FF2B5EF4-FFF2-40B4-BE49-F238E27FC236}">
                <a16:creationId xmlns:a16="http://schemas.microsoft.com/office/drawing/2014/main" id="{5838BFFF-9860-4DEA-8073-A73DB6F5C46B}"/>
              </a:ext>
            </a:extLst>
          </p:cNvPr>
          <p:cNvSpPr/>
          <p:nvPr/>
        </p:nvSpPr>
        <p:spPr>
          <a:xfrm>
            <a:off x="7162800" y="2818377"/>
            <a:ext cx="457200" cy="102765"/>
          </a:xfrm>
          <a:prstGeom prst="round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88F9369-DCBA-4B40-9AB7-B5F5C715A186}"/>
              </a:ext>
            </a:extLst>
          </p:cNvPr>
          <p:cNvSpPr/>
          <p:nvPr/>
        </p:nvSpPr>
        <p:spPr>
          <a:xfrm>
            <a:off x="1469571" y="3935186"/>
            <a:ext cx="1112270" cy="88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F47AADB8-DACC-483A-8074-15EA59EDCA18}"/>
              </a:ext>
            </a:extLst>
          </p:cNvPr>
          <p:cNvSpPr txBox="1"/>
          <p:nvPr/>
        </p:nvSpPr>
        <p:spPr>
          <a:xfrm>
            <a:off x="1771206" y="5862663"/>
            <a:ext cx="933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 of the energy demand is currently satisfied with fossil fuels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74CF7E-E4B8-4F5F-B7DC-310C8742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3</a:t>
            </a:fld>
            <a:endParaRPr lang="it-IT"/>
          </a:p>
        </p:txBody>
      </p:sp>
      <p:sp>
        <p:nvSpPr>
          <p:cNvPr id="17" name="CasellaDiTesto 4">
            <a:extLst>
              <a:ext uri="{FF2B5EF4-FFF2-40B4-BE49-F238E27FC236}">
                <a16:creationId xmlns:a16="http://schemas.microsoft.com/office/drawing/2014/main" id="{B4415FBE-F42C-4597-8FF4-4ADBAE93547C}"/>
              </a:ext>
            </a:extLst>
          </p:cNvPr>
          <p:cNvSpPr txBox="1"/>
          <p:nvPr/>
        </p:nvSpPr>
        <p:spPr>
          <a:xfrm>
            <a:off x="4126864" y="18329"/>
            <a:ext cx="56362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The Energy Scenario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5C24AC3-8122-4202-B462-D0B31533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78" y="1166367"/>
            <a:ext cx="84455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F6CE8EA-A7CF-4F81-851F-5BEE9C48D1A0}"/>
              </a:ext>
            </a:extLst>
          </p:cNvPr>
          <p:cNvSpPr txBox="1">
            <a:spLocks/>
          </p:cNvSpPr>
          <p:nvPr/>
        </p:nvSpPr>
        <p:spPr bwMode="auto">
          <a:xfrm>
            <a:off x="10302314" y="5095172"/>
            <a:ext cx="1889686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1pPr>
            <a:lvl2pPr marL="37931725" indent="-3747452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2pPr>
            <a:lvl3pPr marL="973138" indent="-19367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3pPr>
            <a:lvl4pPr marL="1363663" indent="-19367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4pPr>
            <a:lvl5pPr marL="1752600" indent="-19367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5pPr>
            <a:lvl6pPr marL="22098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6pPr>
            <a:lvl7pPr marL="26670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7pPr>
            <a:lvl8pPr marL="31242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8pPr>
            <a:lvl9pPr marL="35814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ts val="1000"/>
              </a:lnSpc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Statistical Review of World Energy 2021</a:t>
            </a:r>
          </a:p>
          <a:p>
            <a:pPr>
              <a:lnSpc>
                <a:spcPts val="1000"/>
              </a:lnSpc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© BP p.l.c. 2021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955EB89A-945A-4913-9B1C-EB1E55DB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91" y="740917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75"/>
              </a:lnSpc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1875"/>
              </a:lnSpc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2pPr>
            <a:lvl3pPr marL="973138" indent="-193675">
              <a:lnSpc>
                <a:spcPts val="1875"/>
              </a:lnSpc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3pPr>
            <a:lvl4pPr marL="1363663" indent="-193675">
              <a:lnSpc>
                <a:spcPts val="1875"/>
              </a:lnSpc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4pPr>
            <a:lvl5pPr marL="1752600" indent="-193675">
              <a:lnSpc>
                <a:spcPts val="1875"/>
              </a:lnSpc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5pPr>
            <a:lvl6pPr marL="22098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6pPr>
            <a:lvl7pPr marL="26670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7pPr>
            <a:lvl8pPr marL="31242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8pPr>
            <a:lvl9pPr marL="35814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200">
                <a:solidFill>
                  <a:srgbClr val="693890"/>
                </a:solidFill>
              </a:rPr>
              <a:t>World consumption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800">
                <a:solidFill>
                  <a:srgbClr val="693890"/>
                </a:solidFill>
              </a:rPr>
              <a:t>Exajoules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8478B63D-885D-4E8E-827A-59175E38F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453" y="750442"/>
            <a:ext cx="3922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75"/>
              </a:lnSpc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ts val="1875"/>
              </a:lnSpc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2pPr>
            <a:lvl3pPr marL="973138" indent="-193675">
              <a:lnSpc>
                <a:spcPts val="1875"/>
              </a:lnSpc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3pPr>
            <a:lvl4pPr marL="1363663" indent="-193675">
              <a:lnSpc>
                <a:spcPts val="1875"/>
              </a:lnSpc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4pPr>
            <a:lvl5pPr marL="1752600" indent="-193675">
              <a:lnSpc>
                <a:spcPts val="1875"/>
              </a:lnSpc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5pPr>
            <a:lvl6pPr marL="22098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6pPr>
            <a:lvl7pPr marL="26670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7pPr>
            <a:lvl8pPr marL="31242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8pPr>
            <a:lvl9pPr marL="3581400" indent="-193675" defTabSz="777875" eaLnBrk="0" fontAlgn="base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200">
                <a:solidFill>
                  <a:srgbClr val="693890"/>
                </a:solidFill>
              </a:rPr>
              <a:t>Shares of global primary energy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800">
                <a:solidFill>
                  <a:srgbClr val="693890"/>
                </a:solidFill>
              </a:rPr>
              <a:t>Percentage</a:t>
            </a:r>
          </a:p>
        </p:txBody>
      </p:sp>
    </p:spTree>
    <p:extLst>
      <p:ext uri="{BB962C8B-B14F-4D97-AF65-F5344CB8AC3E}">
        <p14:creationId xmlns:p14="http://schemas.microsoft.com/office/powerpoint/2010/main" val="4167075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60793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F47AADB8-DACC-483A-8074-15EA59EDCA18}"/>
              </a:ext>
            </a:extLst>
          </p:cNvPr>
          <p:cNvSpPr txBox="1"/>
          <p:nvPr/>
        </p:nvSpPr>
        <p:spPr>
          <a:xfrm>
            <a:off x="1427391" y="5817873"/>
            <a:ext cx="933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combustion of fossil fuels emits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large amounts of 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in the atmosphere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841875-9A21-4BF1-8A88-A6246FF91AF6}"/>
              </a:ext>
            </a:extLst>
          </p:cNvPr>
          <p:cNvSpPr/>
          <p:nvPr/>
        </p:nvSpPr>
        <p:spPr>
          <a:xfrm>
            <a:off x="9691314" y="4798373"/>
            <a:ext cx="19198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BP Energy Outlook, 2020 Edition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74CF7E-E4B8-4F5F-B7DC-310C8742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4</a:t>
            </a:fld>
            <a:endParaRPr lang="it-IT"/>
          </a:p>
        </p:txBody>
      </p:sp>
      <p:sp>
        <p:nvSpPr>
          <p:cNvPr id="17" name="CasellaDiTesto 4">
            <a:extLst>
              <a:ext uri="{FF2B5EF4-FFF2-40B4-BE49-F238E27FC236}">
                <a16:creationId xmlns:a16="http://schemas.microsoft.com/office/drawing/2014/main" id="{B4415FBE-F42C-4597-8FF4-4ADBAE93547C}"/>
              </a:ext>
            </a:extLst>
          </p:cNvPr>
          <p:cNvSpPr txBox="1"/>
          <p:nvPr/>
        </p:nvSpPr>
        <p:spPr>
          <a:xfrm>
            <a:off x="4126864" y="18329"/>
            <a:ext cx="56362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The Energy Scenario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2F7172-896C-44AD-BC2E-124143017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4" y="938600"/>
            <a:ext cx="5225143" cy="43624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7B4B528-AE52-4770-80EC-447555747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38600"/>
            <a:ext cx="5485672" cy="458558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FEA6AC-FC47-41B0-A4D0-07CDEA09924F}"/>
              </a:ext>
            </a:extLst>
          </p:cNvPr>
          <p:cNvSpPr txBox="1">
            <a:spLocks/>
          </p:cNvSpPr>
          <p:nvPr/>
        </p:nvSpPr>
        <p:spPr bwMode="auto">
          <a:xfrm>
            <a:off x="10636828" y="5121644"/>
            <a:ext cx="1889686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1pPr>
            <a:lvl2pPr marL="37931725" indent="-3747452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2pPr>
            <a:lvl3pPr marL="973138" indent="-19367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3pPr>
            <a:lvl4pPr marL="1363663" indent="-19367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4pPr>
            <a:lvl5pPr marL="1752600" indent="-193675" algn="l" defTabSz="914400" rtl="0" eaLnBrk="1" latinLnBrk="0" hangingPunct="1">
              <a:lnSpc>
                <a:spcPts val="1875"/>
              </a:lnSpc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5pPr>
            <a:lvl6pPr marL="22098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6pPr>
            <a:lvl7pPr marL="26670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7pPr>
            <a:lvl8pPr marL="31242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8pPr>
            <a:lvl9pPr marL="3581400" indent="-193675" algn="l" defTabSz="777875" rtl="0" eaLnBrk="0" fontAlgn="base" latinLnBrk="0" hangingPunct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UniversGT-Light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ts val="1000"/>
              </a:lnSpc>
              <a:buFontTx/>
              <a:buNone/>
            </a:pPr>
            <a:r>
              <a:rPr lang="en-GB" altLang="en-US" sz="800" dirty="0">
                <a:solidFill>
                  <a:schemeClr val="tx2"/>
                </a:solidFill>
              </a:rPr>
              <a:t>IEA, © 2021</a:t>
            </a:r>
          </a:p>
        </p:txBody>
      </p:sp>
    </p:spTree>
    <p:extLst>
      <p:ext uri="{BB962C8B-B14F-4D97-AF65-F5344CB8AC3E}">
        <p14:creationId xmlns:p14="http://schemas.microsoft.com/office/powerpoint/2010/main" val="47123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730E06-77DF-478D-A4E4-7F03FEB85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13" y="1118676"/>
            <a:ext cx="4657187" cy="3643880"/>
          </a:xfrm>
          <a:prstGeom prst="rect">
            <a:avLst/>
          </a:prstGeom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BC9634CB-CBEC-41E3-AEDC-EF06F5746B22}"/>
              </a:ext>
            </a:extLst>
          </p:cNvPr>
          <p:cNvSpPr txBox="1"/>
          <p:nvPr/>
        </p:nvSpPr>
        <p:spPr>
          <a:xfrm>
            <a:off x="1125852" y="5031344"/>
            <a:ext cx="851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concentration in the atmosphere exceeded 415 ppm in April 2020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anthropic 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is blamed to be the primary responsible of climate change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2079E-FA5F-422D-9220-C6A16B238931}"/>
              </a:ext>
            </a:extLst>
          </p:cNvPr>
          <p:cNvGrpSpPr/>
          <p:nvPr/>
        </p:nvGrpSpPr>
        <p:grpSpPr>
          <a:xfrm>
            <a:off x="7776604" y="852123"/>
            <a:ext cx="3778801" cy="1929138"/>
            <a:chOff x="5159722" y="1237538"/>
            <a:chExt cx="4002051" cy="204215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39DA05-F9DD-434F-85D8-5D88B8ED1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4049" y="1237538"/>
              <a:ext cx="2742477" cy="182879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D87515-2A81-4CD3-A4C3-3E5F4BE5EB05}"/>
                </a:ext>
              </a:extLst>
            </p:cNvPr>
            <p:cNvSpPr/>
            <p:nvPr/>
          </p:nvSpPr>
          <p:spPr>
            <a:xfrm>
              <a:off x="5159722" y="3048857"/>
              <a:ext cx="400205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00"/>
                </a:spcAft>
              </a:pP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Paul </a:t>
              </a:r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Sudders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, National Geographic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15C3F4-CF1B-47A9-81EF-2B75F4D1230A}"/>
              </a:ext>
            </a:extLst>
          </p:cNvPr>
          <p:cNvGrpSpPr/>
          <p:nvPr/>
        </p:nvGrpSpPr>
        <p:grpSpPr>
          <a:xfrm>
            <a:off x="5380861" y="1422390"/>
            <a:ext cx="4002051" cy="2746626"/>
            <a:chOff x="5889532" y="1182525"/>
            <a:chExt cx="4002051" cy="27466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69A68F-9201-44EB-BA6F-C5B07D2F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8929" y="1182525"/>
              <a:ext cx="1908859" cy="252923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005FCA9-810B-4789-9A93-68CA84AF5F67}"/>
                </a:ext>
              </a:extLst>
            </p:cNvPr>
            <p:cNvSpPr/>
            <p:nvPr/>
          </p:nvSpPr>
          <p:spPr>
            <a:xfrm>
              <a:off x="5889532" y="3698319"/>
              <a:ext cx="400205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00"/>
                </a:spcAft>
              </a:pP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Nature Climate Change 10 (3) cover, 2020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99435-31C7-4AB4-9811-53AEEF84ADDC}"/>
              </a:ext>
            </a:extLst>
          </p:cNvPr>
          <p:cNvGrpSpPr/>
          <p:nvPr/>
        </p:nvGrpSpPr>
        <p:grpSpPr>
          <a:xfrm>
            <a:off x="7799088" y="2907882"/>
            <a:ext cx="4002051" cy="1905064"/>
            <a:chOff x="7846118" y="800034"/>
            <a:chExt cx="4002051" cy="1905064"/>
          </a:xfrm>
        </p:grpSpPr>
        <p:pic>
          <p:nvPicPr>
            <p:cNvPr id="27" name="Picture 2" descr="GOES View of Hurricane Sandy">
              <a:extLst>
                <a:ext uri="{FF2B5EF4-FFF2-40B4-BE49-F238E27FC236}">
                  <a16:creationId xmlns:a16="http://schemas.microsoft.com/office/drawing/2014/main" id="{7074F859-F052-4A04-A8C8-25BF50F6E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966" y="800034"/>
              <a:ext cx="2561983" cy="171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193632-F959-4FC5-B046-88A1BA6618A7}"/>
                </a:ext>
              </a:extLst>
            </p:cNvPr>
            <p:cNvSpPr/>
            <p:nvPr/>
          </p:nvSpPr>
          <p:spPr>
            <a:xfrm>
              <a:off x="7846118" y="2474266"/>
              <a:ext cx="400205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Aft>
                  <a:spcPts val="600"/>
                </a:spcAft>
              </a:pP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earthobservatory.nasa.gov/images/hurricane-sandy</a:t>
              </a:r>
            </a:p>
          </p:txBody>
        </p:sp>
      </p:grpSp>
      <p:sp>
        <p:nvSpPr>
          <p:cNvPr id="30" name="CasellaDiTesto 4">
            <a:extLst>
              <a:ext uri="{FF2B5EF4-FFF2-40B4-BE49-F238E27FC236}">
                <a16:creationId xmlns:a16="http://schemas.microsoft.com/office/drawing/2014/main" id="{9344FBB8-D447-4918-8140-B19034F18FE5}"/>
              </a:ext>
            </a:extLst>
          </p:cNvPr>
          <p:cNvSpPr txBox="1"/>
          <p:nvPr/>
        </p:nvSpPr>
        <p:spPr>
          <a:xfrm>
            <a:off x="3429141" y="27166"/>
            <a:ext cx="71110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Consequences</a:t>
            </a:r>
            <a:r>
              <a:rPr lang="it-IT" sz="3600" kern="0" dirty="0">
                <a:solidFill>
                  <a:srgbClr val="7F7F7F"/>
                </a:solidFill>
                <a:latin typeface="Aharoni"/>
                <a:cs typeface="Aharoni"/>
              </a:rPr>
              <a:t> of CO2 </a:t>
            </a:r>
            <a:r>
              <a:rPr lang="it-IT" sz="3600" kern="0" dirty="0" err="1">
                <a:solidFill>
                  <a:srgbClr val="7F7F7F"/>
                </a:solidFill>
                <a:latin typeface="Aharoni"/>
                <a:cs typeface="Aharoni"/>
              </a:rPr>
              <a:t>emissions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C50E7-FA78-4364-9159-83B0D4DC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91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74CF7E-E4B8-4F5F-B7DC-310C8742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6</a:t>
            </a:fld>
            <a:endParaRPr lang="it-IT"/>
          </a:p>
        </p:txBody>
      </p:sp>
      <p:sp>
        <p:nvSpPr>
          <p:cNvPr id="17" name="CasellaDiTesto 4">
            <a:extLst>
              <a:ext uri="{FF2B5EF4-FFF2-40B4-BE49-F238E27FC236}">
                <a16:creationId xmlns:a16="http://schemas.microsoft.com/office/drawing/2014/main" id="{B4415FBE-F42C-4597-8FF4-4ADBAE93547C}"/>
              </a:ext>
            </a:extLst>
          </p:cNvPr>
          <p:cNvSpPr txBox="1"/>
          <p:nvPr/>
        </p:nvSpPr>
        <p:spPr>
          <a:xfrm>
            <a:off x="3477986" y="18329"/>
            <a:ext cx="6689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CO2 </a:t>
            </a:r>
            <a:r>
              <a:rPr kumimoji="0" lang="it-IT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emissions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: </a:t>
            </a:r>
            <a:r>
              <a:rPr kumimoji="0" lang="it-IT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what’s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 </a:t>
            </a:r>
            <a:r>
              <a:rPr kumimoji="0" lang="it-IT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next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haroni"/>
                <a:ea typeface="+mn-ea"/>
                <a:cs typeface="Aharoni"/>
              </a:rPr>
              <a:t> ?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58513A-B617-41E0-A05E-2249AEFF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05" y="2007791"/>
            <a:ext cx="7074775" cy="3354276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1EBB1B32-2785-4D5C-AA2B-43EC159EE2C6}"/>
              </a:ext>
            </a:extLst>
          </p:cNvPr>
          <p:cNvSpPr txBox="1"/>
          <p:nvPr/>
        </p:nvSpPr>
        <p:spPr>
          <a:xfrm>
            <a:off x="1166745" y="881985"/>
            <a:ext cx="1000199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reduce 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emissions we need to cut the consumption of fossil fuels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 are in the “energy transition” age towards zero- or low-carbon energy sources and vectors </a:t>
            </a:r>
          </a:p>
        </p:txBody>
      </p:sp>
    </p:spTree>
    <p:extLst>
      <p:ext uri="{BB962C8B-B14F-4D97-AF65-F5344CB8AC3E}">
        <p14:creationId xmlns:p14="http://schemas.microsoft.com/office/powerpoint/2010/main" val="222468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30" name="CasellaDiTesto 4">
            <a:extLst>
              <a:ext uri="{FF2B5EF4-FFF2-40B4-BE49-F238E27FC236}">
                <a16:creationId xmlns:a16="http://schemas.microsoft.com/office/drawing/2014/main" id="{9344FBB8-D447-4918-8140-B19034F18FE5}"/>
              </a:ext>
            </a:extLst>
          </p:cNvPr>
          <p:cNvSpPr txBox="1"/>
          <p:nvPr/>
        </p:nvSpPr>
        <p:spPr>
          <a:xfrm>
            <a:off x="2808514" y="-23278"/>
            <a:ext cx="82785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200" kern="0" dirty="0">
                <a:solidFill>
                  <a:srgbClr val="7F7F7F"/>
                </a:solidFill>
                <a:latin typeface="Aharoni"/>
                <a:cs typeface="Aharoni"/>
              </a:rPr>
              <a:t>Reduction of CO2 emissions: CCS and CCU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C50E7-FA78-4364-9159-83B0D4DC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7</a:t>
            </a:fld>
            <a:endParaRPr lang="it-IT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3FBF5339-6E82-4E77-A4AF-4C64E9C129A2}"/>
              </a:ext>
            </a:extLst>
          </p:cNvPr>
          <p:cNvGrpSpPr/>
          <p:nvPr/>
        </p:nvGrpSpPr>
        <p:grpSpPr>
          <a:xfrm>
            <a:off x="2645228" y="889578"/>
            <a:ext cx="6683828" cy="3564904"/>
            <a:chOff x="1497138" y="2444268"/>
            <a:chExt cx="6954384" cy="3928241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B41FAF5A-AB71-4C7D-8338-C0B7FB43E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92"/>
            <a:stretch/>
          </p:blipFill>
          <p:spPr>
            <a:xfrm>
              <a:off x="1497138" y="2478053"/>
              <a:ext cx="6954384" cy="3894456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7C13BFEF-E617-4118-9A97-2D8DAF5296D6}"/>
                </a:ext>
              </a:extLst>
            </p:cNvPr>
            <p:cNvSpPr/>
            <p:nvPr/>
          </p:nvSpPr>
          <p:spPr>
            <a:xfrm>
              <a:off x="1938338" y="2444268"/>
              <a:ext cx="2728912" cy="23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>
                <a:defRPr/>
              </a:pPr>
              <a:endParaRPr lang="it-IT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20">
            <a:extLst>
              <a:ext uri="{FF2B5EF4-FFF2-40B4-BE49-F238E27FC236}">
                <a16:creationId xmlns:a16="http://schemas.microsoft.com/office/drawing/2014/main" id="{B94DA8DB-3D96-4074-AE1F-8A0C1D9A593F}"/>
              </a:ext>
            </a:extLst>
          </p:cNvPr>
          <p:cNvSpPr txBox="1"/>
          <p:nvPr/>
        </p:nvSpPr>
        <p:spPr>
          <a:xfrm>
            <a:off x="1103320" y="4838489"/>
            <a:ext cx="1025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70% of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emitted at point source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localized emitters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and can be easily captured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a treatment of the symptoms but does not eliminate the sources of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CCU uses 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as building block, allowing a sustainable carbon cycle strategy</a:t>
            </a:r>
          </a:p>
        </p:txBody>
      </p:sp>
    </p:spTree>
    <p:extLst>
      <p:ext uri="{BB962C8B-B14F-4D97-AF65-F5344CB8AC3E}">
        <p14:creationId xmlns:p14="http://schemas.microsoft.com/office/powerpoint/2010/main" val="356834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C50E7-FA78-4364-9159-83B0D4DC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8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08C5ED4-19D3-45B3-B6D5-17D94FD56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89" y="1002110"/>
            <a:ext cx="4977498" cy="3318332"/>
          </a:xfrm>
          <a:prstGeom prst="rect">
            <a:avLst/>
          </a:prstGeom>
        </p:spPr>
      </p:pic>
      <p:sp>
        <p:nvSpPr>
          <p:cNvPr id="43" name="TextBox 20">
            <a:extLst>
              <a:ext uri="{FF2B5EF4-FFF2-40B4-BE49-F238E27FC236}">
                <a16:creationId xmlns:a16="http://schemas.microsoft.com/office/drawing/2014/main" id="{40971D25-C9BD-49C9-B35C-1B6768600624}"/>
              </a:ext>
            </a:extLst>
          </p:cNvPr>
          <p:cNvSpPr txBox="1"/>
          <p:nvPr/>
        </p:nvSpPr>
        <p:spPr>
          <a:xfrm>
            <a:off x="838199" y="4830752"/>
            <a:ext cx="101509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step in the CCS and CCU technologies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Technologies are available for the removal of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from flue gases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Air Capture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is inherently more expensive and requires technological breakthrough to become economically feasible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2D09569F-2EA7-429B-A74E-54A26A7DC328}"/>
              </a:ext>
            </a:extLst>
          </p:cNvPr>
          <p:cNvSpPr txBox="1"/>
          <p:nvPr/>
        </p:nvSpPr>
        <p:spPr>
          <a:xfrm>
            <a:off x="4751614" y="0"/>
            <a:ext cx="40821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200" kern="0" dirty="0">
                <a:solidFill>
                  <a:srgbClr val="7F7F7F"/>
                </a:solidFill>
                <a:latin typeface="Aharoni"/>
                <a:cs typeface="Aharoni"/>
              </a:rPr>
              <a:t>CO2 capture</a:t>
            </a:r>
          </a:p>
        </p:txBody>
      </p:sp>
    </p:spTree>
    <p:extLst>
      <p:ext uri="{BB962C8B-B14F-4D97-AF65-F5344CB8AC3E}">
        <p14:creationId xmlns:p14="http://schemas.microsoft.com/office/powerpoint/2010/main" val="264214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32BF9FA-E823-4D84-A345-955C4F2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4006"/>
            <a:ext cx="12192000" cy="1359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D02F95D-0326-4EB4-A070-7587A94A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94586"/>
            <a:ext cx="11796782" cy="493819"/>
          </a:xfrm>
          <a:prstGeom prst="rect">
            <a:avLst/>
          </a:prstGeom>
        </p:spPr>
      </p:pic>
      <p:sp>
        <p:nvSpPr>
          <p:cNvPr id="30" name="CasellaDiTesto 4">
            <a:extLst>
              <a:ext uri="{FF2B5EF4-FFF2-40B4-BE49-F238E27FC236}">
                <a16:creationId xmlns:a16="http://schemas.microsoft.com/office/drawing/2014/main" id="{9344FBB8-D447-4918-8140-B19034F18FE5}"/>
              </a:ext>
            </a:extLst>
          </p:cNvPr>
          <p:cNvSpPr txBox="1"/>
          <p:nvPr/>
        </p:nvSpPr>
        <p:spPr>
          <a:xfrm>
            <a:off x="3365755" y="-23278"/>
            <a:ext cx="7200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6000"/>
              <a:tabLst/>
              <a:defRPr/>
            </a:pPr>
            <a:r>
              <a:rPr lang="en-US" sz="3600" kern="0" dirty="0">
                <a:solidFill>
                  <a:srgbClr val="7F7F7F"/>
                </a:solidFill>
                <a:latin typeface="Aharoni"/>
                <a:cs typeface="Aharoni"/>
              </a:rPr>
              <a:t>CO2 capture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C50E7-FA78-4364-9159-83B0D4DC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6F50C-BD7E-4BB0-B4EB-55DFD9EA72EB}" type="slidenum">
              <a:rPr lang="it-IT" smtClean="0"/>
              <a:t>9</a:t>
            </a:fld>
            <a:endParaRPr lang="it-IT"/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0783276F-BC04-492E-8AD2-3480587D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42" y="623053"/>
            <a:ext cx="8072967" cy="45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04C7C038-9D87-4A0D-B0AD-DD4186479724}"/>
              </a:ext>
            </a:extLst>
          </p:cNvPr>
          <p:cNvSpPr txBox="1"/>
          <p:nvPr/>
        </p:nvSpPr>
        <p:spPr>
          <a:xfrm>
            <a:off x="879022" y="5292615"/>
            <a:ext cx="843643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Air Capture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is carried out upon adsorption on solid materials</a:t>
            </a:r>
          </a:p>
          <a:p>
            <a:pPr marL="342874" indent="-34287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66026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7059</TotalTime>
  <Words>1030</Words>
  <Application>Microsoft Office PowerPoint</Application>
  <PresentationFormat>Widescreen</PresentationFormat>
  <Paragraphs>186</Paragraphs>
  <Slides>28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1" baseType="lpstr">
      <vt:lpstr>Aharoni</vt:lpstr>
      <vt:lpstr>Arial</vt:lpstr>
      <vt:lpstr>Calibri</vt:lpstr>
      <vt:lpstr>Calibri Light</vt:lpstr>
      <vt:lpstr>Cambria Math</vt:lpstr>
      <vt:lpstr>Century Gothic</vt:lpstr>
      <vt:lpstr>Montserrat ExtraBold</vt:lpstr>
      <vt:lpstr>Montserrat ExtraLight</vt:lpstr>
      <vt:lpstr>Roboto</vt:lpstr>
      <vt:lpstr>UniversGT-Light</vt:lpstr>
      <vt:lpstr>Wingdings</vt:lpstr>
      <vt:lpstr>2_Tema di Office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Parlangeli</dc:creator>
  <cp:lastModifiedBy>Luca Lietti</cp:lastModifiedBy>
  <cp:revision>243</cp:revision>
  <dcterms:created xsi:type="dcterms:W3CDTF">2020-11-12T17:04:44Z</dcterms:created>
  <dcterms:modified xsi:type="dcterms:W3CDTF">2021-12-15T00:06:55Z</dcterms:modified>
</cp:coreProperties>
</file>